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6"/>
  </p:notesMasterIdLst>
  <p:sldIdLst>
    <p:sldId id="421" r:id="rId5"/>
    <p:sldId id="258" r:id="rId6"/>
    <p:sldId id="259" r:id="rId7"/>
    <p:sldId id="432" r:id="rId8"/>
    <p:sldId id="433" r:id="rId9"/>
    <p:sldId id="434" r:id="rId10"/>
    <p:sldId id="435" r:id="rId11"/>
    <p:sldId id="436" r:id="rId12"/>
    <p:sldId id="437" r:id="rId13"/>
    <p:sldId id="455" r:id="rId14"/>
    <p:sldId id="441" r:id="rId15"/>
    <p:sldId id="442" r:id="rId16"/>
    <p:sldId id="443" r:id="rId17"/>
    <p:sldId id="302" r:id="rId18"/>
    <p:sldId id="261" r:id="rId19"/>
    <p:sldId id="444" r:id="rId20"/>
    <p:sldId id="456" r:id="rId21"/>
    <p:sldId id="446" r:id="rId22"/>
    <p:sldId id="447" r:id="rId23"/>
    <p:sldId id="263" r:id="rId24"/>
    <p:sldId id="264" r:id="rId25"/>
    <p:sldId id="265" r:id="rId26"/>
    <p:sldId id="267" r:id="rId27"/>
    <p:sldId id="271" r:id="rId28"/>
    <p:sldId id="448" r:id="rId29"/>
    <p:sldId id="449" r:id="rId30"/>
    <p:sldId id="450" r:id="rId31"/>
    <p:sldId id="297" r:id="rId32"/>
    <p:sldId id="420" r:id="rId33"/>
    <p:sldId id="299" r:id="rId34"/>
    <p:sldId id="301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50A2"/>
    <a:srgbClr val="FBAE17"/>
    <a:srgbClr val="F47B44"/>
    <a:srgbClr val="AD2954"/>
    <a:srgbClr val="19315C"/>
    <a:srgbClr val="517295"/>
    <a:srgbClr val="442B6B"/>
    <a:srgbClr val="18A9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873A7C-CF0A-4DF1-99E3-6A61EAE78B54}" v="18" dt="2026-02-17T20:38:05.104"/>
    <p1510:client id="{2C019F2C-B8C7-2C41-A9FE-760A78E63069}" v="2" dt="2026-02-18T19:28:03.292"/>
    <p1510:client id="{B13D27EC-3E73-BA44-9799-9A70D8858A6F}" v="562" dt="2026-02-18T17:58:22.118"/>
    <p1510:client id="{CCEF9318-7143-6D40-88C9-315AE242C34E}" v="22" dt="2026-02-18T18:04:10.156"/>
    <p1510:client id="{EBCE9EE3-56F0-D041-BA06-541779F5FC93}" v="7" dt="2026-02-18T19:04:18.2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20"/>
    <p:restoredTop sz="94707"/>
  </p:normalViewPr>
  <p:slideViewPr>
    <p:cSldViewPr snapToGrid="0">
      <p:cViewPr varScale="1">
        <p:scale>
          <a:sx n="115" d="100"/>
          <a:sy n="115" d="100"/>
        </p:scale>
        <p:origin x="6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 Krieg" userId="b96ef2c9-736b-4aee-abba-1d4b1d5f7d11" providerId="ADAL" clId="{015E4CE2-C487-5A8E-8248-CA5D79DAB56C}"/>
    <pc:docChg chg="undo custSel modSld">
      <pc:chgData name="Matt Krieg" userId="b96ef2c9-736b-4aee-abba-1d4b1d5f7d11" providerId="ADAL" clId="{015E4CE2-C487-5A8E-8248-CA5D79DAB56C}" dt="2026-02-18T18:04:10.156" v="21" actId="732"/>
      <pc:docMkLst>
        <pc:docMk/>
      </pc:docMkLst>
      <pc:sldChg chg="addSp delSp modSp mod">
        <pc:chgData name="Matt Krieg" userId="b96ef2c9-736b-4aee-abba-1d4b1d5f7d11" providerId="ADAL" clId="{015E4CE2-C487-5A8E-8248-CA5D79DAB56C}" dt="2026-02-18T18:02:51.208" v="6" actId="478"/>
        <pc:sldMkLst>
          <pc:docMk/>
          <pc:sldMk cId="3288013358" sldId="258"/>
        </pc:sldMkLst>
        <pc:spChg chg="add del mod topLvl">
          <ac:chgData name="Matt Krieg" userId="b96ef2c9-736b-4aee-abba-1d4b1d5f7d11" providerId="ADAL" clId="{015E4CE2-C487-5A8E-8248-CA5D79DAB56C}" dt="2026-02-18T18:02:42.319" v="5" actId="478"/>
          <ac:spMkLst>
            <pc:docMk/>
            <pc:sldMk cId="3288013358" sldId="258"/>
            <ac:spMk id="19" creationId="{C1B413A8-B37B-42D3-75A6-030DD6D995AA}"/>
          </ac:spMkLst>
        </pc:spChg>
        <pc:spChg chg="add del mod topLvl">
          <ac:chgData name="Matt Krieg" userId="b96ef2c9-736b-4aee-abba-1d4b1d5f7d11" providerId="ADAL" clId="{015E4CE2-C487-5A8E-8248-CA5D79DAB56C}" dt="2026-02-18T18:02:42.319" v="5" actId="478"/>
          <ac:spMkLst>
            <pc:docMk/>
            <pc:sldMk cId="3288013358" sldId="258"/>
            <ac:spMk id="20" creationId="{7C7E5003-92AE-F504-509A-5E685E63B417}"/>
          </ac:spMkLst>
        </pc:spChg>
        <pc:grpChg chg="add del">
          <ac:chgData name="Matt Krieg" userId="b96ef2c9-736b-4aee-abba-1d4b1d5f7d11" providerId="ADAL" clId="{015E4CE2-C487-5A8E-8248-CA5D79DAB56C}" dt="2026-02-18T18:02:42.319" v="5" actId="478"/>
          <ac:grpSpMkLst>
            <pc:docMk/>
            <pc:sldMk cId="3288013358" sldId="258"/>
            <ac:grpSpMk id="18" creationId="{BBB9E02A-8411-AE0B-C7D3-8B80A07E5BB8}"/>
          </ac:grpSpMkLst>
        </pc:grpChg>
        <pc:grpChg chg="del">
          <ac:chgData name="Matt Krieg" userId="b96ef2c9-736b-4aee-abba-1d4b1d5f7d11" providerId="ADAL" clId="{015E4CE2-C487-5A8E-8248-CA5D79DAB56C}" dt="2026-02-18T18:02:51.208" v="6" actId="478"/>
          <ac:grpSpMkLst>
            <pc:docMk/>
            <pc:sldMk cId="3288013358" sldId="258"/>
            <ac:grpSpMk id="21" creationId="{C1CEC07F-015D-B856-6E93-D18730E5E9EC}"/>
          </ac:grpSpMkLst>
        </pc:grpChg>
      </pc:sldChg>
      <pc:sldChg chg="addSp delSp modSp mod modClrScheme chgLayout">
        <pc:chgData name="Matt Krieg" userId="b96ef2c9-736b-4aee-abba-1d4b1d5f7d11" providerId="ADAL" clId="{015E4CE2-C487-5A8E-8248-CA5D79DAB56C}" dt="2026-02-18T18:01:01.252" v="1" actId="700"/>
        <pc:sldMkLst>
          <pc:docMk/>
          <pc:sldMk cId="747705150" sldId="421"/>
        </pc:sldMkLst>
        <pc:spChg chg="add del mod ord">
          <ac:chgData name="Matt Krieg" userId="b96ef2c9-736b-4aee-abba-1d4b1d5f7d11" providerId="ADAL" clId="{015E4CE2-C487-5A8E-8248-CA5D79DAB56C}" dt="2026-02-18T18:01:01.252" v="1" actId="700"/>
          <ac:spMkLst>
            <pc:docMk/>
            <pc:sldMk cId="747705150" sldId="421"/>
            <ac:spMk id="9" creationId="{48AE740B-060B-A67E-479E-CC1111B0D13B}"/>
          </ac:spMkLst>
        </pc:spChg>
        <pc:spChg chg="add del mod ord">
          <ac:chgData name="Matt Krieg" userId="b96ef2c9-736b-4aee-abba-1d4b1d5f7d11" providerId="ADAL" clId="{015E4CE2-C487-5A8E-8248-CA5D79DAB56C}" dt="2026-02-18T18:01:01.252" v="1" actId="700"/>
          <ac:spMkLst>
            <pc:docMk/>
            <pc:sldMk cId="747705150" sldId="421"/>
            <ac:spMk id="10" creationId="{F97776E8-E203-4D05-2C5B-732F43698CDF}"/>
          </ac:spMkLst>
        </pc:spChg>
      </pc:sldChg>
      <pc:sldChg chg="modSp mod">
        <pc:chgData name="Matt Krieg" userId="b96ef2c9-736b-4aee-abba-1d4b1d5f7d11" providerId="ADAL" clId="{015E4CE2-C487-5A8E-8248-CA5D79DAB56C}" dt="2026-02-18T18:03:20.470" v="10" actId="1076"/>
        <pc:sldMkLst>
          <pc:docMk/>
          <pc:sldMk cId="730239795" sldId="433"/>
        </pc:sldMkLst>
        <pc:picChg chg="mod modCrop">
          <ac:chgData name="Matt Krieg" userId="b96ef2c9-736b-4aee-abba-1d4b1d5f7d11" providerId="ADAL" clId="{015E4CE2-C487-5A8E-8248-CA5D79DAB56C}" dt="2026-02-18T18:03:20.470" v="10" actId="1076"/>
          <ac:picMkLst>
            <pc:docMk/>
            <pc:sldMk cId="730239795" sldId="433"/>
            <ac:picMk id="4" creationId="{09784DF5-CAEE-D64B-25F3-3BFC2971497A}"/>
          </ac:picMkLst>
        </pc:picChg>
      </pc:sldChg>
      <pc:sldChg chg="modSp mod">
        <pc:chgData name="Matt Krieg" userId="b96ef2c9-736b-4aee-abba-1d4b1d5f7d11" providerId="ADAL" clId="{015E4CE2-C487-5A8E-8248-CA5D79DAB56C}" dt="2026-02-18T18:04:10.156" v="21" actId="732"/>
        <pc:sldMkLst>
          <pc:docMk/>
          <pc:sldMk cId="616233929" sldId="435"/>
        </pc:sldMkLst>
        <pc:picChg chg="mod modCrop">
          <ac:chgData name="Matt Krieg" userId="b96ef2c9-736b-4aee-abba-1d4b1d5f7d11" providerId="ADAL" clId="{015E4CE2-C487-5A8E-8248-CA5D79DAB56C}" dt="2026-02-18T18:04:10.156" v="21" actId="732"/>
          <ac:picMkLst>
            <pc:docMk/>
            <pc:sldMk cId="616233929" sldId="435"/>
            <ac:picMk id="7" creationId="{7486E2BC-9E6D-B97F-F6C6-94DCE8B3570E}"/>
          </ac:picMkLst>
        </pc:picChg>
      </pc:sldChg>
    </pc:docChg>
  </pc:docChgLst>
  <pc:docChgLst>
    <pc:chgData name="Melissa Rangel" userId="d55dd8ed-a0ea-48cd-9204-22c7d23eda7c" providerId="ADAL" clId="{019DFF3D-6BA3-5251-9298-97B2E032BA39}"/>
    <pc:docChg chg="undo custSel modSld modMainMaster">
      <pc:chgData name="Melissa Rangel" userId="d55dd8ed-a0ea-48cd-9204-22c7d23eda7c" providerId="ADAL" clId="{019DFF3D-6BA3-5251-9298-97B2E032BA39}" dt="2026-02-18T17:58:22.119" v="596" actId="403"/>
      <pc:docMkLst>
        <pc:docMk/>
      </pc:docMkLst>
      <pc:sldChg chg="modSp mod">
        <pc:chgData name="Melissa Rangel" userId="d55dd8ed-a0ea-48cd-9204-22c7d23eda7c" providerId="ADAL" clId="{019DFF3D-6BA3-5251-9298-97B2E032BA39}" dt="2026-02-17T18:42:52.726" v="9" actId="1038"/>
        <pc:sldMkLst>
          <pc:docMk/>
          <pc:sldMk cId="3288013358" sldId="258"/>
        </pc:sldMkLst>
        <pc:spChg chg="mod">
          <ac:chgData name="Melissa Rangel" userId="d55dd8ed-a0ea-48cd-9204-22c7d23eda7c" providerId="ADAL" clId="{019DFF3D-6BA3-5251-9298-97B2E032BA39}" dt="2026-02-17T18:42:02.359" v="0" actId="207"/>
          <ac:spMkLst>
            <pc:docMk/>
            <pc:sldMk cId="3288013358" sldId="258"/>
            <ac:spMk id="10" creationId="{526F49CD-60B3-3C4E-7E3D-D7A65E935334}"/>
          </ac:spMkLst>
        </pc:spChg>
        <pc:spChg chg="mod">
          <ac:chgData name="Melissa Rangel" userId="d55dd8ed-a0ea-48cd-9204-22c7d23eda7c" providerId="ADAL" clId="{019DFF3D-6BA3-5251-9298-97B2E032BA39}" dt="2026-02-17T18:42:02.359" v="0" actId="207"/>
          <ac:spMkLst>
            <pc:docMk/>
            <pc:sldMk cId="3288013358" sldId="258"/>
            <ac:spMk id="11" creationId="{DB68BB1F-8888-07C2-7FF7-2C2C25CE0523}"/>
          </ac:spMkLst>
        </pc:spChg>
        <pc:spChg chg="mod">
          <ac:chgData name="Melissa Rangel" userId="d55dd8ed-a0ea-48cd-9204-22c7d23eda7c" providerId="ADAL" clId="{019DFF3D-6BA3-5251-9298-97B2E032BA39}" dt="2026-02-17T18:42:18.858" v="1" actId="207"/>
          <ac:spMkLst>
            <pc:docMk/>
            <pc:sldMk cId="3288013358" sldId="258"/>
            <ac:spMk id="13" creationId="{FE115BCA-3853-B759-1C71-BEF3B59965F3}"/>
          </ac:spMkLst>
        </pc:spChg>
        <pc:spChg chg="mod">
          <ac:chgData name="Melissa Rangel" userId="d55dd8ed-a0ea-48cd-9204-22c7d23eda7c" providerId="ADAL" clId="{019DFF3D-6BA3-5251-9298-97B2E032BA39}" dt="2026-02-17T18:42:52.726" v="9" actId="1038"/>
          <ac:spMkLst>
            <pc:docMk/>
            <pc:sldMk cId="3288013358" sldId="258"/>
            <ac:spMk id="14" creationId="{0670E8B5-8ADD-3A96-5A67-72C5A32C2FD8}"/>
          </ac:spMkLst>
        </pc:spChg>
        <pc:spChg chg="mod">
          <ac:chgData name="Melissa Rangel" userId="d55dd8ed-a0ea-48cd-9204-22c7d23eda7c" providerId="ADAL" clId="{019DFF3D-6BA3-5251-9298-97B2E032BA39}" dt="2026-02-17T18:42:31.901" v="2" actId="207"/>
          <ac:spMkLst>
            <pc:docMk/>
            <pc:sldMk cId="3288013358" sldId="258"/>
            <ac:spMk id="38" creationId="{C337DBC3-6669-308E-0E40-63A05AA3AA01}"/>
          </ac:spMkLst>
        </pc:spChg>
        <pc:spChg chg="mod">
          <ac:chgData name="Melissa Rangel" userId="d55dd8ed-a0ea-48cd-9204-22c7d23eda7c" providerId="ADAL" clId="{019DFF3D-6BA3-5251-9298-97B2E032BA39}" dt="2026-02-17T18:42:31.901" v="2" actId="207"/>
          <ac:spMkLst>
            <pc:docMk/>
            <pc:sldMk cId="3288013358" sldId="258"/>
            <ac:spMk id="39" creationId="{572EEFAF-1999-42F8-0659-3692FAD6F146}"/>
          </ac:spMkLst>
        </pc:spChg>
        <pc:grpChg chg="mod">
          <ac:chgData name="Melissa Rangel" userId="d55dd8ed-a0ea-48cd-9204-22c7d23eda7c" providerId="ADAL" clId="{019DFF3D-6BA3-5251-9298-97B2E032BA39}" dt="2026-02-17T18:42:02.359" v="0" actId="207"/>
          <ac:grpSpMkLst>
            <pc:docMk/>
            <pc:sldMk cId="3288013358" sldId="258"/>
            <ac:grpSpMk id="9" creationId="{75A931B1-CC1C-03D7-571A-4E2FCF2796A9}"/>
          </ac:grpSpMkLst>
        </pc:grpChg>
        <pc:grpChg chg="mod">
          <ac:chgData name="Melissa Rangel" userId="d55dd8ed-a0ea-48cd-9204-22c7d23eda7c" providerId="ADAL" clId="{019DFF3D-6BA3-5251-9298-97B2E032BA39}" dt="2026-02-17T18:42:42.853" v="3" actId="14100"/>
          <ac:grpSpMkLst>
            <pc:docMk/>
            <pc:sldMk cId="3288013358" sldId="258"/>
            <ac:grpSpMk id="12" creationId="{904B74F0-7E87-A3EE-9E5C-FA5E27FA39D1}"/>
          </ac:grpSpMkLst>
        </pc:grpChg>
        <pc:grpChg chg="mod">
          <ac:chgData name="Melissa Rangel" userId="d55dd8ed-a0ea-48cd-9204-22c7d23eda7c" providerId="ADAL" clId="{019DFF3D-6BA3-5251-9298-97B2E032BA39}" dt="2026-02-17T18:42:31.901" v="2" actId="207"/>
          <ac:grpSpMkLst>
            <pc:docMk/>
            <pc:sldMk cId="3288013358" sldId="258"/>
            <ac:grpSpMk id="21" creationId="{C1CEC07F-015D-B856-6E93-D18730E5E9EC}"/>
          </ac:grpSpMkLst>
        </pc:grpChg>
      </pc:sldChg>
      <pc:sldChg chg="modSp mod">
        <pc:chgData name="Melissa Rangel" userId="d55dd8ed-a0ea-48cd-9204-22c7d23eda7c" providerId="ADAL" clId="{019DFF3D-6BA3-5251-9298-97B2E032BA39}" dt="2026-02-18T17:52:37.014" v="553" actId="1076"/>
        <pc:sldMkLst>
          <pc:docMk/>
          <pc:sldMk cId="2822777762" sldId="264"/>
        </pc:sldMkLst>
        <pc:spChg chg="mod">
          <ac:chgData name="Melissa Rangel" userId="d55dd8ed-a0ea-48cd-9204-22c7d23eda7c" providerId="ADAL" clId="{019DFF3D-6BA3-5251-9298-97B2E032BA39}" dt="2026-02-18T17:52:26.144" v="552" actId="404"/>
          <ac:spMkLst>
            <pc:docMk/>
            <pc:sldMk cId="2822777762" sldId="264"/>
            <ac:spMk id="3" creationId="{40CF0153-DA40-19D9-D6D2-DF56A601E152}"/>
          </ac:spMkLst>
        </pc:spChg>
        <pc:picChg chg="mod">
          <ac:chgData name="Melissa Rangel" userId="d55dd8ed-a0ea-48cd-9204-22c7d23eda7c" providerId="ADAL" clId="{019DFF3D-6BA3-5251-9298-97B2E032BA39}" dt="2026-02-18T17:52:37.014" v="553" actId="1076"/>
          <ac:picMkLst>
            <pc:docMk/>
            <pc:sldMk cId="2822777762" sldId="264"/>
            <ac:picMk id="4" creationId="{DBA68419-D8A1-285F-622C-B64CF8D4ECE9}"/>
          </ac:picMkLst>
        </pc:picChg>
      </pc:sldChg>
      <pc:sldChg chg="modSp mod">
        <pc:chgData name="Melissa Rangel" userId="d55dd8ed-a0ea-48cd-9204-22c7d23eda7c" providerId="ADAL" clId="{019DFF3D-6BA3-5251-9298-97B2E032BA39}" dt="2026-02-18T17:55:59.034" v="566" actId="114"/>
        <pc:sldMkLst>
          <pc:docMk/>
          <pc:sldMk cId="2084009938" sldId="267"/>
        </pc:sldMkLst>
        <pc:spChg chg="mod">
          <ac:chgData name="Melissa Rangel" userId="d55dd8ed-a0ea-48cd-9204-22c7d23eda7c" providerId="ADAL" clId="{019DFF3D-6BA3-5251-9298-97B2E032BA39}" dt="2026-02-18T17:55:59.034" v="566" actId="114"/>
          <ac:spMkLst>
            <pc:docMk/>
            <pc:sldMk cId="2084009938" sldId="267"/>
            <ac:spMk id="3" creationId="{53444C29-72C5-B9AF-EAF2-2C007AB89B41}"/>
          </ac:spMkLst>
        </pc:spChg>
      </pc:sldChg>
      <pc:sldChg chg="modSp mod">
        <pc:chgData name="Melissa Rangel" userId="d55dd8ed-a0ea-48cd-9204-22c7d23eda7c" providerId="ADAL" clId="{019DFF3D-6BA3-5251-9298-97B2E032BA39}" dt="2026-02-17T18:44:49.015" v="18" actId="114"/>
        <pc:sldMkLst>
          <pc:docMk/>
          <pc:sldMk cId="1524467265" sldId="268"/>
        </pc:sldMkLst>
        <pc:spChg chg="mod">
          <ac:chgData name="Melissa Rangel" userId="d55dd8ed-a0ea-48cd-9204-22c7d23eda7c" providerId="ADAL" clId="{019DFF3D-6BA3-5251-9298-97B2E032BA39}" dt="2026-02-17T18:44:49.015" v="18" actId="114"/>
          <ac:spMkLst>
            <pc:docMk/>
            <pc:sldMk cId="1524467265" sldId="268"/>
            <ac:spMk id="9" creationId="{53FD7619-E01C-410C-A627-C4A68341008B}"/>
          </ac:spMkLst>
        </pc:spChg>
      </pc:sldChg>
      <pc:sldChg chg="modSp mod">
        <pc:chgData name="Melissa Rangel" userId="d55dd8ed-a0ea-48cd-9204-22c7d23eda7c" providerId="ADAL" clId="{019DFF3D-6BA3-5251-9298-97B2E032BA39}" dt="2026-02-17T18:45:08.153" v="20" actId="114"/>
        <pc:sldMkLst>
          <pc:docMk/>
          <pc:sldMk cId="1058985311" sldId="299"/>
        </pc:sldMkLst>
        <pc:spChg chg="mod">
          <ac:chgData name="Melissa Rangel" userId="d55dd8ed-a0ea-48cd-9204-22c7d23eda7c" providerId="ADAL" clId="{019DFF3D-6BA3-5251-9298-97B2E032BA39}" dt="2026-02-17T18:45:08.153" v="20" actId="114"/>
          <ac:spMkLst>
            <pc:docMk/>
            <pc:sldMk cId="1058985311" sldId="299"/>
            <ac:spMk id="7" creationId="{B3389EF5-B1BE-70BA-AFD8-6B5EAFB36541}"/>
          </ac:spMkLst>
        </pc:spChg>
      </pc:sldChg>
      <pc:sldChg chg="addSp modSp mod">
        <pc:chgData name="Melissa Rangel" userId="d55dd8ed-a0ea-48cd-9204-22c7d23eda7c" providerId="ADAL" clId="{019DFF3D-6BA3-5251-9298-97B2E032BA39}" dt="2026-02-18T17:58:22.119" v="596" actId="403"/>
        <pc:sldMkLst>
          <pc:docMk/>
          <pc:sldMk cId="3526452477" sldId="302"/>
        </pc:sldMkLst>
        <pc:spChg chg="mod">
          <ac:chgData name="Melissa Rangel" userId="d55dd8ed-a0ea-48cd-9204-22c7d23eda7c" providerId="ADAL" clId="{019DFF3D-6BA3-5251-9298-97B2E032BA39}" dt="2026-02-18T17:58:22.119" v="596" actId="403"/>
          <ac:spMkLst>
            <pc:docMk/>
            <pc:sldMk cId="3526452477" sldId="302"/>
            <ac:spMk id="3" creationId="{B218B36F-2A6A-4982-4C85-94246DFABC8B}"/>
          </ac:spMkLst>
        </pc:spChg>
        <pc:spChg chg="add mod">
          <ac:chgData name="Melissa Rangel" userId="d55dd8ed-a0ea-48cd-9204-22c7d23eda7c" providerId="ADAL" clId="{019DFF3D-6BA3-5251-9298-97B2E032BA39}" dt="2026-02-18T17:57:50.599" v="576" actId="1076"/>
          <ac:spMkLst>
            <pc:docMk/>
            <pc:sldMk cId="3526452477" sldId="302"/>
            <ac:spMk id="4" creationId="{E5615036-B1D5-BD3F-71BF-CEDE1495B54F}"/>
          </ac:spMkLst>
        </pc:spChg>
      </pc:sldChg>
      <pc:sldChg chg="addSp delSp modSp mod">
        <pc:chgData name="Melissa Rangel" userId="d55dd8ed-a0ea-48cd-9204-22c7d23eda7c" providerId="ADAL" clId="{019DFF3D-6BA3-5251-9298-97B2E032BA39}" dt="2026-02-17T18:44:38.298" v="17"/>
        <pc:sldMkLst>
          <pc:docMk/>
          <pc:sldMk cId="2299966727" sldId="418"/>
        </pc:sldMkLst>
        <pc:spChg chg="add del mod">
          <ac:chgData name="Melissa Rangel" userId="d55dd8ed-a0ea-48cd-9204-22c7d23eda7c" providerId="ADAL" clId="{019DFF3D-6BA3-5251-9298-97B2E032BA39}" dt="2026-02-17T18:44:38.298" v="17"/>
          <ac:spMkLst>
            <pc:docMk/>
            <pc:sldMk cId="2299966727" sldId="418"/>
            <ac:spMk id="2" creationId="{0C0C7993-68D2-D0C8-8FCB-768E4874A46E}"/>
          </ac:spMkLst>
        </pc:spChg>
      </pc:sldChg>
      <pc:sldChg chg="addSp modSp mod">
        <pc:chgData name="Melissa Rangel" userId="d55dd8ed-a0ea-48cd-9204-22c7d23eda7c" providerId="ADAL" clId="{019DFF3D-6BA3-5251-9298-97B2E032BA39}" dt="2026-02-18T17:22:43.992" v="126" actId="20577"/>
        <pc:sldMkLst>
          <pc:docMk/>
          <pc:sldMk cId="730239795" sldId="433"/>
        </pc:sldMkLst>
        <pc:spChg chg="mod">
          <ac:chgData name="Melissa Rangel" userId="d55dd8ed-a0ea-48cd-9204-22c7d23eda7c" providerId="ADAL" clId="{019DFF3D-6BA3-5251-9298-97B2E032BA39}" dt="2026-02-18T17:22:43.992" v="126" actId="20577"/>
          <ac:spMkLst>
            <pc:docMk/>
            <pc:sldMk cId="730239795" sldId="433"/>
            <ac:spMk id="3" creationId="{E52E6FBD-C1A0-8107-4FC0-215C4EACAFB9}"/>
          </ac:spMkLst>
        </pc:spChg>
        <pc:spChg chg="add mod">
          <ac:chgData name="Melissa Rangel" userId="d55dd8ed-a0ea-48cd-9204-22c7d23eda7c" providerId="ADAL" clId="{019DFF3D-6BA3-5251-9298-97B2E032BA39}" dt="2026-02-17T21:02:22.740" v="122" actId="1076"/>
          <ac:spMkLst>
            <pc:docMk/>
            <pc:sldMk cId="730239795" sldId="433"/>
            <ac:spMk id="5" creationId="{BC8C7028-E156-F317-7F2C-151090D07F5B}"/>
          </ac:spMkLst>
        </pc:spChg>
      </pc:sldChg>
      <pc:sldChg chg="addSp delSp modSp mod">
        <pc:chgData name="Melissa Rangel" userId="d55dd8ed-a0ea-48cd-9204-22c7d23eda7c" providerId="ADAL" clId="{019DFF3D-6BA3-5251-9298-97B2E032BA39}" dt="2026-02-18T17:56:42.191" v="568" actId="2711"/>
        <pc:sldMkLst>
          <pc:docMk/>
          <pc:sldMk cId="616233929" sldId="435"/>
        </pc:sldMkLst>
        <pc:spChg chg="mod">
          <ac:chgData name="Melissa Rangel" userId="d55dd8ed-a0ea-48cd-9204-22c7d23eda7c" providerId="ADAL" clId="{019DFF3D-6BA3-5251-9298-97B2E032BA39}" dt="2026-02-18T17:56:42.191" v="568" actId="2711"/>
          <ac:spMkLst>
            <pc:docMk/>
            <pc:sldMk cId="616233929" sldId="435"/>
            <ac:spMk id="3" creationId="{230A075F-1153-6A9A-AD09-D8B644821004}"/>
          </ac:spMkLst>
        </pc:spChg>
        <pc:picChg chg="del">
          <ac:chgData name="Melissa Rangel" userId="d55dd8ed-a0ea-48cd-9204-22c7d23eda7c" providerId="ADAL" clId="{019DFF3D-6BA3-5251-9298-97B2E032BA39}" dt="2026-02-18T17:31:58.603" v="128" actId="478"/>
          <ac:picMkLst>
            <pc:docMk/>
            <pc:sldMk cId="616233929" sldId="435"/>
            <ac:picMk id="6" creationId="{D8289728-7D75-B63D-835A-1CE3D1800D47}"/>
          </ac:picMkLst>
        </pc:picChg>
        <pc:picChg chg="add mod">
          <ac:chgData name="Melissa Rangel" userId="d55dd8ed-a0ea-48cd-9204-22c7d23eda7c" providerId="ADAL" clId="{019DFF3D-6BA3-5251-9298-97B2E032BA39}" dt="2026-02-18T17:32:06.188" v="131" actId="1076"/>
          <ac:picMkLst>
            <pc:docMk/>
            <pc:sldMk cId="616233929" sldId="435"/>
            <ac:picMk id="7" creationId="{7486E2BC-9E6D-B97F-F6C6-94DCE8B3570E}"/>
          </ac:picMkLst>
        </pc:picChg>
      </pc:sldChg>
      <pc:sldChg chg="modSp mod">
        <pc:chgData name="Melissa Rangel" userId="d55dd8ed-a0ea-48cd-9204-22c7d23eda7c" providerId="ADAL" clId="{019DFF3D-6BA3-5251-9298-97B2E032BA39}" dt="2026-02-18T17:56:27.182" v="567" actId="207"/>
        <pc:sldMkLst>
          <pc:docMk/>
          <pc:sldMk cId="2464093133" sldId="440"/>
        </pc:sldMkLst>
        <pc:spChg chg="mod">
          <ac:chgData name="Melissa Rangel" userId="d55dd8ed-a0ea-48cd-9204-22c7d23eda7c" providerId="ADAL" clId="{019DFF3D-6BA3-5251-9298-97B2E032BA39}" dt="2026-02-18T17:56:27.182" v="567" actId="207"/>
          <ac:spMkLst>
            <pc:docMk/>
            <pc:sldMk cId="2464093133" sldId="440"/>
            <ac:spMk id="9" creationId="{37A1BDA8-73BD-B191-1273-4C4C102DF7B2}"/>
          </ac:spMkLst>
        </pc:spChg>
      </pc:sldChg>
      <pc:sldChg chg="modSp mod">
        <pc:chgData name="Melissa Rangel" userId="d55dd8ed-a0ea-48cd-9204-22c7d23eda7c" providerId="ADAL" clId="{019DFF3D-6BA3-5251-9298-97B2E032BA39}" dt="2026-02-17T18:46:50.069" v="27" actId="207"/>
        <pc:sldMkLst>
          <pc:docMk/>
          <pc:sldMk cId="3153372246" sldId="449"/>
        </pc:sldMkLst>
        <pc:spChg chg="mod">
          <ac:chgData name="Melissa Rangel" userId="d55dd8ed-a0ea-48cd-9204-22c7d23eda7c" providerId="ADAL" clId="{019DFF3D-6BA3-5251-9298-97B2E032BA39}" dt="2026-02-17T18:46:37.970" v="25" actId="207"/>
          <ac:spMkLst>
            <pc:docMk/>
            <pc:sldMk cId="3153372246" sldId="449"/>
            <ac:spMk id="21" creationId="{95C0C5B3-3ECC-229D-EBF6-362850645633}"/>
          </ac:spMkLst>
        </pc:spChg>
        <pc:spChg chg="mod">
          <ac:chgData name="Melissa Rangel" userId="d55dd8ed-a0ea-48cd-9204-22c7d23eda7c" providerId="ADAL" clId="{019DFF3D-6BA3-5251-9298-97B2E032BA39}" dt="2026-02-17T18:46:43.144" v="26" actId="207"/>
          <ac:spMkLst>
            <pc:docMk/>
            <pc:sldMk cId="3153372246" sldId="449"/>
            <ac:spMk id="22" creationId="{701AAA52-5E10-559E-D216-8688BE6EA650}"/>
          </ac:spMkLst>
        </pc:spChg>
        <pc:spChg chg="mod">
          <ac:chgData name="Melissa Rangel" userId="d55dd8ed-a0ea-48cd-9204-22c7d23eda7c" providerId="ADAL" clId="{019DFF3D-6BA3-5251-9298-97B2E032BA39}" dt="2026-02-17T18:46:50.069" v="27" actId="207"/>
          <ac:spMkLst>
            <pc:docMk/>
            <pc:sldMk cId="3153372246" sldId="449"/>
            <ac:spMk id="23" creationId="{70BDA8A2-353B-3376-1C0B-2642060E6084}"/>
          </ac:spMkLst>
        </pc:spChg>
      </pc:sldChg>
      <pc:sldChg chg="modSp mod">
        <pc:chgData name="Melissa Rangel" userId="d55dd8ed-a0ea-48cd-9204-22c7d23eda7c" providerId="ADAL" clId="{019DFF3D-6BA3-5251-9298-97B2E032BA39}" dt="2026-02-17T18:44:58.939" v="19" actId="114"/>
        <pc:sldMkLst>
          <pc:docMk/>
          <pc:sldMk cId="3336277918" sldId="450"/>
        </pc:sldMkLst>
        <pc:spChg chg="mod">
          <ac:chgData name="Melissa Rangel" userId="d55dd8ed-a0ea-48cd-9204-22c7d23eda7c" providerId="ADAL" clId="{019DFF3D-6BA3-5251-9298-97B2E032BA39}" dt="2026-02-17T18:44:58.939" v="19" actId="114"/>
          <ac:spMkLst>
            <pc:docMk/>
            <pc:sldMk cId="3336277918" sldId="450"/>
            <ac:spMk id="6" creationId="{FDD9636E-2EC6-6500-FCF2-63841F19AA94}"/>
          </ac:spMkLst>
        </pc:spChg>
      </pc:sldChg>
      <pc:sldChg chg="modSp mod">
        <pc:chgData name="Melissa Rangel" userId="d55dd8ed-a0ea-48cd-9204-22c7d23eda7c" providerId="ADAL" clId="{019DFF3D-6BA3-5251-9298-97B2E032BA39}" dt="2026-02-17T18:47:13.024" v="30" actId="207"/>
        <pc:sldMkLst>
          <pc:docMk/>
          <pc:sldMk cId="505506221" sldId="452"/>
        </pc:sldMkLst>
        <pc:spChg chg="mod">
          <ac:chgData name="Melissa Rangel" userId="d55dd8ed-a0ea-48cd-9204-22c7d23eda7c" providerId="ADAL" clId="{019DFF3D-6BA3-5251-9298-97B2E032BA39}" dt="2026-02-17T18:47:13.024" v="30" actId="207"/>
          <ac:spMkLst>
            <pc:docMk/>
            <pc:sldMk cId="505506221" sldId="452"/>
            <ac:spMk id="4" creationId="{BB3467D4-6AA2-ACBB-DBB3-68203C873E6E}"/>
          </ac:spMkLst>
        </pc:spChg>
        <pc:spChg chg="mod">
          <ac:chgData name="Melissa Rangel" userId="d55dd8ed-a0ea-48cd-9204-22c7d23eda7c" providerId="ADAL" clId="{019DFF3D-6BA3-5251-9298-97B2E032BA39}" dt="2026-02-17T18:47:10.648" v="29" actId="207"/>
          <ac:spMkLst>
            <pc:docMk/>
            <pc:sldMk cId="505506221" sldId="452"/>
            <ac:spMk id="5" creationId="{F83722D9-A696-E96D-9C6E-2452745BBB92}"/>
          </ac:spMkLst>
        </pc:spChg>
        <pc:spChg chg="mod">
          <ac:chgData name="Melissa Rangel" userId="d55dd8ed-a0ea-48cd-9204-22c7d23eda7c" providerId="ADAL" clId="{019DFF3D-6BA3-5251-9298-97B2E032BA39}" dt="2026-02-17T18:47:07.989" v="28" actId="207"/>
          <ac:spMkLst>
            <pc:docMk/>
            <pc:sldMk cId="505506221" sldId="452"/>
            <ac:spMk id="6" creationId="{AE941229-4742-9443-1609-0CC6AF5E33D7}"/>
          </ac:spMkLst>
        </pc:spChg>
      </pc:sldChg>
      <pc:sldChg chg="modSp mod">
        <pc:chgData name="Melissa Rangel" userId="d55dd8ed-a0ea-48cd-9204-22c7d23eda7c" providerId="ADAL" clId="{019DFF3D-6BA3-5251-9298-97B2E032BA39}" dt="2026-02-17T18:49:46.550" v="35" actId="207"/>
        <pc:sldMkLst>
          <pc:docMk/>
          <pc:sldMk cId="2595523417" sldId="453"/>
        </pc:sldMkLst>
        <pc:spChg chg="mod">
          <ac:chgData name="Melissa Rangel" userId="d55dd8ed-a0ea-48cd-9204-22c7d23eda7c" providerId="ADAL" clId="{019DFF3D-6BA3-5251-9298-97B2E032BA39}" dt="2026-02-17T18:49:46.550" v="35" actId="207"/>
          <ac:spMkLst>
            <pc:docMk/>
            <pc:sldMk cId="2595523417" sldId="453"/>
            <ac:spMk id="4" creationId="{F14ECD7D-BDAE-38C2-A1B8-2AE6669F201C}"/>
          </ac:spMkLst>
        </pc:spChg>
        <pc:spChg chg="mod">
          <ac:chgData name="Melissa Rangel" userId="d55dd8ed-a0ea-48cd-9204-22c7d23eda7c" providerId="ADAL" clId="{019DFF3D-6BA3-5251-9298-97B2E032BA39}" dt="2026-02-17T18:47:16.906" v="31" actId="207"/>
          <ac:spMkLst>
            <pc:docMk/>
            <pc:sldMk cId="2595523417" sldId="453"/>
            <ac:spMk id="5" creationId="{CA2CCC58-4801-BFCC-E8DD-26B9A1239C80}"/>
          </ac:spMkLst>
        </pc:spChg>
      </pc:sldChg>
      <pc:sldMasterChg chg="modSldLayout">
        <pc:chgData name="Melissa Rangel" userId="d55dd8ed-a0ea-48cd-9204-22c7d23eda7c" providerId="ADAL" clId="{019DFF3D-6BA3-5251-9298-97B2E032BA39}" dt="2026-02-17T18:50:08.303" v="38" actId="114"/>
        <pc:sldMasterMkLst>
          <pc:docMk/>
          <pc:sldMasterMk cId="608335939" sldId="2147483648"/>
        </pc:sldMasterMkLst>
        <pc:sldLayoutChg chg="modSp mod">
          <pc:chgData name="Melissa Rangel" userId="d55dd8ed-a0ea-48cd-9204-22c7d23eda7c" providerId="ADAL" clId="{019DFF3D-6BA3-5251-9298-97B2E032BA39}" dt="2026-02-17T18:46:19.391" v="24" actId="207"/>
          <pc:sldLayoutMkLst>
            <pc:docMk/>
            <pc:sldMasterMk cId="608335939" sldId="2147483648"/>
            <pc:sldLayoutMk cId="1751154130" sldId="2147483661"/>
          </pc:sldLayoutMkLst>
          <pc:spChg chg="mod">
            <ac:chgData name="Melissa Rangel" userId="d55dd8ed-a0ea-48cd-9204-22c7d23eda7c" providerId="ADAL" clId="{019DFF3D-6BA3-5251-9298-97B2E032BA39}" dt="2026-02-17T18:46:19.391" v="24" actId="207"/>
            <ac:spMkLst>
              <pc:docMk/>
              <pc:sldMasterMk cId="608335939" sldId="2147483648"/>
              <pc:sldLayoutMk cId="1751154130" sldId="2147483661"/>
              <ac:spMk id="10" creationId="{98F87C26-B129-9B80-273B-6E330B48092D}"/>
            </ac:spMkLst>
          </pc:spChg>
        </pc:sldLayoutChg>
        <pc:sldLayoutChg chg="modSp mod">
          <pc:chgData name="Melissa Rangel" userId="d55dd8ed-a0ea-48cd-9204-22c7d23eda7c" providerId="ADAL" clId="{019DFF3D-6BA3-5251-9298-97B2E032BA39}" dt="2026-02-17T18:46:06.484" v="22" actId="207"/>
          <pc:sldLayoutMkLst>
            <pc:docMk/>
            <pc:sldMasterMk cId="608335939" sldId="2147483648"/>
            <pc:sldLayoutMk cId="2439221927" sldId="2147483667"/>
          </pc:sldLayoutMkLst>
          <pc:spChg chg="mod">
            <ac:chgData name="Melissa Rangel" userId="d55dd8ed-a0ea-48cd-9204-22c7d23eda7c" providerId="ADAL" clId="{019DFF3D-6BA3-5251-9298-97B2E032BA39}" dt="2026-02-17T18:46:06.484" v="22" actId="207"/>
            <ac:spMkLst>
              <pc:docMk/>
              <pc:sldMasterMk cId="608335939" sldId="2147483648"/>
              <pc:sldLayoutMk cId="2439221927" sldId="2147483667"/>
              <ac:spMk id="10" creationId="{98F87C26-B129-9B80-273B-6E330B48092D}"/>
            </ac:spMkLst>
          </pc:spChg>
        </pc:sldLayoutChg>
        <pc:sldLayoutChg chg="modSp mod">
          <pc:chgData name="Melissa Rangel" userId="d55dd8ed-a0ea-48cd-9204-22c7d23eda7c" providerId="ADAL" clId="{019DFF3D-6BA3-5251-9298-97B2E032BA39}" dt="2026-02-17T18:50:08.303" v="38" actId="114"/>
          <pc:sldLayoutMkLst>
            <pc:docMk/>
            <pc:sldMasterMk cId="608335939" sldId="2147483648"/>
            <pc:sldLayoutMk cId="126050588" sldId="2147483676"/>
          </pc:sldLayoutMkLst>
          <pc:spChg chg="mod">
            <ac:chgData name="Melissa Rangel" userId="d55dd8ed-a0ea-48cd-9204-22c7d23eda7c" providerId="ADAL" clId="{019DFF3D-6BA3-5251-9298-97B2E032BA39}" dt="2026-02-17T18:50:08.303" v="38" actId="114"/>
            <ac:spMkLst>
              <pc:docMk/>
              <pc:sldMasterMk cId="608335939" sldId="2147483648"/>
              <pc:sldLayoutMk cId="126050588" sldId="2147483676"/>
              <ac:spMk id="9" creationId="{E0D1C6A7-0F07-737E-C759-93882A7DDCE6}"/>
            </ac:spMkLst>
          </pc:spChg>
        </pc:sldLayoutChg>
      </pc:sldMasterChg>
    </pc:docChg>
  </pc:docChgLst>
  <pc:docChgLst>
    <pc:chgData name="Melissa Rangel" userId="S::mrangel@investedindiana.org::d55dd8ed-a0ea-48cd-9204-22c7d23eda7c" providerId="AD" clId="Web-{23873A7C-CF0A-4DF1-99E3-6A61EAE78B54}"/>
    <pc:docChg chg="modSld">
      <pc:chgData name="Melissa Rangel" userId="S::mrangel@investedindiana.org::d55dd8ed-a0ea-48cd-9204-22c7d23eda7c" providerId="AD" clId="Web-{23873A7C-CF0A-4DF1-99E3-6A61EAE78B54}" dt="2026-02-17T20:38:05.104" v="16" actId="20577"/>
      <pc:docMkLst>
        <pc:docMk/>
      </pc:docMkLst>
      <pc:sldChg chg="modSp">
        <pc:chgData name="Melissa Rangel" userId="S::mrangel@investedindiana.org::d55dd8ed-a0ea-48cd-9204-22c7d23eda7c" providerId="AD" clId="Web-{23873A7C-CF0A-4DF1-99E3-6A61EAE78B54}" dt="2026-02-17T20:38:05.104" v="16" actId="20577"/>
        <pc:sldMkLst>
          <pc:docMk/>
          <pc:sldMk cId="730239795" sldId="433"/>
        </pc:sldMkLst>
        <pc:spChg chg="mod">
          <ac:chgData name="Melissa Rangel" userId="S::mrangel@investedindiana.org::d55dd8ed-a0ea-48cd-9204-22c7d23eda7c" providerId="AD" clId="Web-{23873A7C-CF0A-4DF1-99E3-6A61EAE78B54}" dt="2026-02-17T20:38:05.104" v="16" actId="20577"/>
          <ac:spMkLst>
            <pc:docMk/>
            <pc:sldMk cId="730239795" sldId="433"/>
            <ac:spMk id="3" creationId="{E52E6FBD-C1A0-8107-4FC0-215C4EACAFB9}"/>
          </ac:spMkLst>
        </pc:spChg>
      </pc:sldChg>
      <pc:sldChg chg="addSp delSp modSp">
        <pc:chgData name="Melissa Rangel" userId="S::mrangel@investedindiana.org::d55dd8ed-a0ea-48cd-9204-22c7d23eda7c" providerId="AD" clId="Web-{23873A7C-CF0A-4DF1-99E3-6A61EAE78B54}" dt="2026-02-17T20:31:44.459" v="6" actId="1076"/>
        <pc:sldMkLst>
          <pc:docMk/>
          <pc:sldMk cId="616233929" sldId="435"/>
        </pc:sldMkLst>
        <pc:picChg chg="del">
          <ac:chgData name="Melissa Rangel" userId="S::mrangel@investedindiana.org::d55dd8ed-a0ea-48cd-9204-22c7d23eda7c" providerId="AD" clId="Web-{23873A7C-CF0A-4DF1-99E3-6A61EAE78B54}" dt="2026-02-17T20:31:32.678" v="3"/>
          <ac:picMkLst>
            <pc:docMk/>
            <pc:sldMk cId="616233929" sldId="435"/>
            <ac:picMk id="4" creationId="{D9A6287C-BBCD-1FCC-1515-F74A2458491C}"/>
          </ac:picMkLst>
        </pc:picChg>
        <pc:picChg chg="add mod">
          <ac:chgData name="Melissa Rangel" userId="S::mrangel@investedindiana.org::d55dd8ed-a0ea-48cd-9204-22c7d23eda7c" providerId="AD" clId="Web-{23873A7C-CF0A-4DF1-99E3-6A61EAE78B54}" dt="2026-02-17T20:31:44.459" v="6" actId="1076"/>
          <ac:picMkLst>
            <pc:docMk/>
            <pc:sldMk cId="616233929" sldId="435"/>
            <ac:picMk id="6" creationId="{D8289728-7D75-B63D-835A-1CE3D1800D47}"/>
          </ac:picMkLst>
        </pc:picChg>
      </pc:sldChg>
    </pc:docChg>
  </pc:docChgLst>
  <pc:docChgLst>
    <pc:chgData name="Ian Line" userId="c4eec42f-7a05-4eed-a5e1-54d99be93e2f" providerId="ADAL" clId="{A7DFE944-69A8-5CFC-9C8B-46073DC59091}"/>
    <pc:docChg chg="undo custSel addSld delSld modSld delMainMaster">
      <pc:chgData name="Ian Line" userId="c4eec42f-7a05-4eed-a5e1-54d99be93e2f" providerId="ADAL" clId="{A7DFE944-69A8-5CFC-9C8B-46073DC59091}" dt="2026-02-18T19:32:09.886" v="251" actId="2696"/>
      <pc:docMkLst>
        <pc:docMk/>
      </pc:docMkLst>
      <pc:sldChg chg="modSp mod">
        <pc:chgData name="Ian Line" userId="c4eec42f-7a05-4eed-a5e1-54d99be93e2f" providerId="ADAL" clId="{A7DFE944-69A8-5CFC-9C8B-46073DC59091}" dt="2026-02-18T18:57:15.647" v="209" actId="1036"/>
        <pc:sldMkLst>
          <pc:docMk/>
          <pc:sldMk cId="3288013358" sldId="258"/>
        </pc:sldMkLst>
        <pc:spChg chg="mod">
          <ac:chgData name="Ian Line" userId="c4eec42f-7a05-4eed-a5e1-54d99be93e2f" providerId="ADAL" clId="{A7DFE944-69A8-5CFC-9C8B-46073DC59091}" dt="2026-02-18T18:55:10.579" v="200" actId="1035"/>
          <ac:spMkLst>
            <pc:docMk/>
            <pc:sldMk cId="3288013358" sldId="258"/>
            <ac:spMk id="5" creationId="{2E964CE8-0B1F-B95A-09A9-2231DE53E943}"/>
          </ac:spMkLst>
        </pc:spChg>
        <pc:spChg chg="mod">
          <ac:chgData name="Ian Line" userId="c4eec42f-7a05-4eed-a5e1-54d99be93e2f" providerId="ADAL" clId="{A7DFE944-69A8-5CFC-9C8B-46073DC59091}" dt="2026-02-18T18:40:09.588" v="66" actId="14100"/>
          <ac:spMkLst>
            <pc:docMk/>
            <pc:sldMk cId="3288013358" sldId="258"/>
            <ac:spMk id="8" creationId="{61A87D8E-E61F-3B6D-197A-771F0A97EB90}"/>
          </ac:spMkLst>
        </pc:spChg>
        <pc:grpChg chg="mod">
          <ac:chgData name="Ian Line" userId="c4eec42f-7a05-4eed-a5e1-54d99be93e2f" providerId="ADAL" clId="{A7DFE944-69A8-5CFC-9C8B-46073DC59091}" dt="2026-02-18T18:57:03.411" v="202" actId="1035"/>
          <ac:grpSpMkLst>
            <pc:docMk/>
            <pc:sldMk cId="3288013358" sldId="258"/>
            <ac:grpSpMk id="3" creationId="{B6984779-D6CE-DC14-FCED-531A21F1936B}"/>
          </ac:grpSpMkLst>
        </pc:grpChg>
        <pc:grpChg chg="mod">
          <ac:chgData name="Ian Line" userId="c4eec42f-7a05-4eed-a5e1-54d99be93e2f" providerId="ADAL" clId="{A7DFE944-69A8-5CFC-9C8B-46073DC59091}" dt="2026-02-18T18:57:05.813" v="203" actId="1035"/>
          <ac:grpSpMkLst>
            <pc:docMk/>
            <pc:sldMk cId="3288013358" sldId="258"/>
            <ac:grpSpMk id="6" creationId="{9497B145-E8C3-FAB9-4536-8D3F4390077B}"/>
          </ac:grpSpMkLst>
        </pc:grpChg>
        <pc:grpChg chg="mod">
          <ac:chgData name="Ian Line" userId="c4eec42f-7a05-4eed-a5e1-54d99be93e2f" providerId="ADAL" clId="{A7DFE944-69A8-5CFC-9C8B-46073DC59091}" dt="2026-02-18T18:54:49.954" v="177" actId="1036"/>
          <ac:grpSpMkLst>
            <pc:docMk/>
            <pc:sldMk cId="3288013358" sldId="258"/>
            <ac:grpSpMk id="9" creationId="{75A931B1-CC1C-03D7-571A-4E2FCF2796A9}"/>
          </ac:grpSpMkLst>
        </pc:grpChg>
        <pc:grpChg chg="mod">
          <ac:chgData name="Ian Line" userId="c4eec42f-7a05-4eed-a5e1-54d99be93e2f" providerId="ADAL" clId="{A7DFE944-69A8-5CFC-9C8B-46073DC59091}" dt="2026-02-18T18:57:15.647" v="209" actId="1036"/>
          <ac:grpSpMkLst>
            <pc:docMk/>
            <pc:sldMk cId="3288013358" sldId="258"/>
            <ac:grpSpMk id="12" creationId="{904B74F0-7E87-A3EE-9E5C-FA5E27FA39D1}"/>
          </ac:grpSpMkLst>
        </pc:grpChg>
        <pc:grpChg chg="mod">
          <ac:chgData name="Ian Line" userId="c4eec42f-7a05-4eed-a5e1-54d99be93e2f" providerId="ADAL" clId="{A7DFE944-69A8-5CFC-9C8B-46073DC59091}" dt="2026-02-18T18:57:10.628" v="206" actId="1036"/>
          <ac:grpSpMkLst>
            <pc:docMk/>
            <pc:sldMk cId="3288013358" sldId="258"/>
            <ac:grpSpMk id="15" creationId="{3DA81ED9-D074-68F6-CD4E-D9543B43E9F4}"/>
          </ac:grpSpMkLst>
        </pc:grpChg>
        <pc:grpChg chg="mod">
          <ac:chgData name="Ian Line" userId="c4eec42f-7a05-4eed-a5e1-54d99be93e2f" providerId="ADAL" clId="{A7DFE944-69A8-5CFC-9C8B-46073DC59091}" dt="2026-02-18T18:57:12.647" v="208" actId="1036"/>
          <ac:grpSpMkLst>
            <pc:docMk/>
            <pc:sldMk cId="3288013358" sldId="258"/>
            <ac:grpSpMk id="18" creationId="{BBB9E02A-8411-AE0B-C7D3-8B80A07E5BB8}"/>
          </ac:grpSpMkLst>
        </pc:grpChg>
      </pc:sldChg>
      <pc:sldChg chg="modSp mod">
        <pc:chgData name="Ian Line" userId="c4eec42f-7a05-4eed-a5e1-54d99be93e2f" providerId="ADAL" clId="{A7DFE944-69A8-5CFC-9C8B-46073DC59091}" dt="2026-02-18T19:06:16.874" v="241" actId="732"/>
        <pc:sldMkLst>
          <pc:docMk/>
          <pc:sldMk cId="2822777762" sldId="264"/>
        </pc:sldMkLst>
        <pc:picChg chg="mod modCrop">
          <ac:chgData name="Ian Line" userId="c4eec42f-7a05-4eed-a5e1-54d99be93e2f" providerId="ADAL" clId="{A7DFE944-69A8-5CFC-9C8B-46073DC59091}" dt="2026-02-18T19:06:16.874" v="241" actId="732"/>
          <ac:picMkLst>
            <pc:docMk/>
            <pc:sldMk cId="2822777762" sldId="264"/>
            <ac:picMk id="4" creationId="{DBA68419-D8A1-285F-622C-B64CF8D4ECE9}"/>
          </ac:picMkLst>
        </pc:picChg>
      </pc:sldChg>
      <pc:sldChg chg="del">
        <pc:chgData name="Ian Line" userId="c4eec42f-7a05-4eed-a5e1-54d99be93e2f" providerId="ADAL" clId="{A7DFE944-69A8-5CFC-9C8B-46073DC59091}" dt="2026-02-18T19:32:03.888" v="250" actId="2696"/>
        <pc:sldMkLst>
          <pc:docMk/>
          <pc:sldMk cId="1524467265" sldId="268"/>
        </pc:sldMkLst>
      </pc:sldChg>
      <pc:sldChg chg="del">
        <pc:chgData name="Ian Line" userId="c4eec42f-7a05-4eed-a5e1-54d99be93e2f" providerId="ADAL" clId="{A7DFE944-69A8-5CFC-9C8B-46073DC59091}" dt="2026-02-18T19:04:29.493" v="231" actId="2696"/>
        <pc:sldMkLst>
          <pc:docMk/>
          <pc:sldMk cId="2299966727" sldId="418"/>
        </pc:sldMkLst>
      </pc:sldChg>
      <pc:sldChg chg="modSp mod">
        <pc:chgData name="Ian Line" userId="c4eec42f-7a05-4eed-a5e1-54d99be93e2f" providerId="ADAL" clId="{A7DFE944-69A8-5CFC-9C8B-46073DC59091}" dt="2026-02-18T18:35:36.828" v="27" actId="1076"/>
        <pc:sldMkLst>
          <pc:docMk/>
          <pc:sldMk cId="747705150" sldId="421"/>
        </pc:sldMkLst>
        <pc:picChg chg="mod">
          <ac:chgData name="Ian Line" userId="c4eec42f-7a05-4eed-a5e1-54d99be93e2f" providerId="ADAL" clId="{A7DFE944-69A8-5CFC-9C8B-46073DC59091}" dt="2026-02-18T18:35:36.828" v="27" actId="1076"/>
          <ac:picMkLst>
            <pc:docMk/>
            <pc:sldMk cId="747705150" sldId="421"/>
            <ac:picMk id="2" creationId="{FB4D37F4-5627-05FF-ED40-4FF6AE686D84}"/>
          </ac:picMkLst>
        </pc:picChg>
      </pc:sldChg>
      <pc:sldChg chg="del">
        <pc:chgData name="Ian Line" userId="c4eec42f-7a05-4eed-a5e1-54d99be93e2f" providerId="ADAL" clId="{A7DFE944-69A8-5CFC-9C8B-46073DC59091}" dt="2026-02-18T19:31:59.168" v="249" actId="2696"/>
        <pc:sldMkLst>
          <pc:docMk/>
          <pc:sldMk cId="2566240958" sldId="422"/>
        </pc:sldMkLst>
      </pc:sldChg>
      <pc:sldChg chg="del">
        <pc:chgData name="Ian Line" userId="c4eec42f-7a05-4eed-a5e1-54d99be93e2f" providerId="ADAL" clId="{A7DFE944-69A8-5CFC-9C8B-46073DC59091}" dt="2026-02-18T19:31:37.615" v="247" actId="2696"/>
        <pc:sldMkLst>
          <pc:docMk/>
          <pc:sldMk cId="1513194864" sldId="431"/>
        </pc:sldMkLst>
      </pc:sldChg>
      <pc:sldChg chg="modSp mod">
        <pc:chgData name="Ian Line" userId="c4eec42f-7a05-4eed-a5e1-54d99be93e2f" providerId="ADAL" clId="{A7DFE944-69A8-5CFC-9C8B-46073DC59091}" dt="2026-02-17T17:51:39.420" v="25" actId="20577"/>
        <pc:sldMkLst>
          <pc:docMk/>
          <pc:sldMk cId="730239795" sldId="433"/>
        </pc:sldMkLst>
        <pc:spChg chg="mod">
          <ac:chgData name="Ian Line" userId="c4eec42f-7a05-4eed-a5e1-54d99be93e2f" providerId="ADAL" clId="{A7DFE944-69A8-5CFC-9C8B-46073DC59091}" dt="2026-02-17T17:51:39.420" v="25" actId="20577"/>
          <ac:spMkLst>
            <pc:docMk/>
            <pc:sldMk cId="730239795" sldId="433"/>
            <ac:spMk id="3" creationId="{E52E6FBD-C1A0-8107-4FC0-215C4EACAFB9}"/>
          </ac:spMkLst>
        </pc:spChg>
      </pc:sldChg>
      <pc:sldChg chg="modSp del mod">
        <pc:chgData name="Ian Line" userId="c4eec42f-7a05-4eed-a5e1-54d99be93e2f" providerId="ADAL" clId="{A7DFE944-69A8-5CFC-9C8B-46073DC59091}" dt="2026-02-18T19:31:26.902" v="245" actId="2696"/>
        <pc:sldMkLst>
          <pc:docMk/>
          <pc:sldMk cId="2817738324" sldId="439"/>
        </pc:sldMkLst>
        <pc:picChg chg="mod modCrop">
          <ac:chgData name="Ian Line" userId="c4eec42f-7a05-4eed-a5e1-54d99be93e2f" providerId="ADAL" clId="{A7DFE944-69A8-5CFC-9C8B-46073DC59091}" dt="2026-02-18T19:01:56.129" v="221" actId="732"/>
          <ac:picMkLst>
            <pc:docMk/>
            <pc:sldMk cId="2817738324" sldId="439"/>
            <ac:picMk id="7" creationId="{FED35177-DA45-DC1E-E262-4585B2B1D2E6}"/>
          </ac:picMkLst>
        </pc:picChg>
      </pc:sldChg>
      <pc:sldChg chg="del">
        <pc:chgData name="Ian Line" userId="c4eec42f-7a05-4eed-a5e1-54d99be93e2f" providerId="ADAL" clId="{A7DFE944-69A8-5CFC-9C8B-46073DC59091}" dt="2026-02-18T19:31:33.340" v="246" actId="2696"/>
        <pc:sldMkLst>
          <pc:docMk/>
          <pc:sldMk cId="2464093133" sldId="440"/>
        </pc:sldMkLst>
      </pc:sldChg>
      <pc:sldChg chg="modSp mod">
        <pc:chgData name="Ian Line" userId="c4eec42f-7a05-4eed-a5e1-54d99be93e2f" providerId="ADAL" clId="{A7DFE944-69A8-5CFC-9C8B-46073DC59091}" dt="2026-02-18T19:02:16.213" v="224" actId="732"/>
        <pc:sldMkLst>
          <pc:docMk/>
          <pc:sldMk cId="2977794292" sldId="441"/>
        </pc:sldMkLst>
        <pc:picChg chg="mod modCrop">
          <ac:chgData name="Ian Line" userId="c4eec42f-7a05-4eed-a5e1-54d99be93e2f" providerId="ADAL" clId="{A7DFE944-69A8-5CFC-9C8B-46073DC59091}" dt="2026-02-18T19:02:16.213" v="224" actId="732"/>
          <ac:picMkLst>
            <pc:docMk/>
            <pc:sldMk cId="2977794292" sldId="441"/>
            <ac:picMk id="5" creationId="{DEF5D3EE-82F3-0163-C41E-41E0661F0CEB}"/>
          </ac:picMkLst>
        </pc:picChg>
      </pc:sldChg>
      <pc:sldChg chg="del">
        <pc:chgData name="Ian Line" userId="c4eec42f-7a05-4eed-a5e1-54d99be93e2f" providerId="ADAL" clId="{A7DFE944-69A8-5CFC-9C8B-46073DC59091}" dt="2026-02-18T19:31:53.722" v="248" actId="2696"/>
        <pc:sldMkLst>
          <pc:docMk/>
          <pc:sldMk cId="2609788790" sldId="445"/>
        </pc:sldMkLst>
      </pc:sldChg>
      <pc:sldChg chg="modSp mod">
        <pc:chgData name="Ian Line" userId="c4eec42f-7a05-4eed-a5e1-54d99be93e2f" providerId="ADAL" clId="{A7DFE944-69A8-5CFC-9C8B-46073DC59091}" dt="2026-02-18T19:05:57.031" v="239" actId="1076"/>
        <pc:sldMkLst>
          <pc:docMk/>
          <pc:sldMk cId="1243041893" sldId="447"/>
        </pc:sldMkLst>
        <pc:picChg chg="mod modCrop">
          <ac:chgData name="Ian Line" userId="c4eec42f-7a05-4eed-a5e1-54d99be93e2f" providerId="ADAL" clId="{A7DFE944-69A8-5CFC-9C8B-46073DC59091}" dt="2026-02-18T19:05:57.031" v="239" actId="1076"/>
          <ac:picMkLst>
            <pc:docMk/>
            <pc:sldMk cId="1243041893" sldId="447"/>
            <ac:picMk id="4" creationId="{C6DEC341-3663-6FB8-467F-740661E3EEC4}"/>
          </ac:picMkLst>
        </pc:picChg>
      </pc:sldChg>
      <pc:sldChg chg="del">
        <pc:chgData name="Ian Line" userId="c4eec42f-7a05-4eed-a5e1-54d99be93e2f" providerId="ADAL" clId="{A7DFE944-69A8-5CFC-9C8B-46073DC59091}" dt="2026-02-18T19:32:09.886" v="251" actId="2696"/>
        <pc:sldMkLst>
          <pc:docMk/>
          <pc:sldMk cId="3467183354" sldId="451"/>
        </pc:sldMkLst>
      </pc:sldChg>
      <pc:sldChg chg="del">
        <pc:chgData name="Ian Line" userId="c4eec42f-7a05-4eed-a5e1-54d99be93e2f" providerId="ADAL" clId="{A7DFE944-69A8-5CFC-9C8B-46073DC59091}" dt="2026-02-18T19:32:09.886" v="251" actId="2696"/>
        <pc:sldMkLst>
          <pc:docMk/>
          <pc:sldMk cId="505506221" sldId="452"/>
        </pc:sldMkLst>
      </pc:sldChg>
      <pc:sldChg chg="del">
        <pc:chgData name="Ian Line" userId="c4eec42f-7a05-4eed-a5e1-54d99be93e2f" providerId="ADAL" clId="{A7DFE944-69A8-5CFC-9C8B-46073DC59091}" dt="2026-02-18T19:32:09.886" v="251" actId="2696"/>
        <pc:sldMkLst>
          <pc:docMk/>
          <pc:sldMk cId="2595523417" sldId="453"/>
        </pc:sldMkLst>
      </pc:sldChg>
      <pc:sldChg chg="del">
        <pc:chgData name="Ian Line" userId="c4eec42f-7a05-4eed-a5e1-54d99be93e2f" providerId="ADAL" clId="{A7DFE944-69A8-5CFC-9C8B-46073DC59091}" dt="2026-02-18T19:32:09.886" v="251" actId="2696"/>
        <pc:sldMkLst>
          <pc:docMk/>
          <pc:sldMk cId="660936772" sldId="454"/>
        </pc:sldMkLst>
      </pc:sldChg>
      <pc:sldChg chg="modSp mod">
        <pc:chgData name="Ian Line" userId="c4eec42f-7a05-4eed-a5e1-54d99be93e2f" providerId="ADAL" clId="{A7DFE944-69A8-5CFC-9C8B-46073DC59091}" dt="2026-02-18T19:01:33.399" v="217" actId="732"/>
        <pc:sldMkLst>
          <pc:docMk/>
          <pc:sldMk cId="4242669557" sldId="455"/>
        </pc:sldMkLst>
        <pc:picChg chg="mod modCrop">
          <ac:chgData name="Ian Line" userId="c4eec42f-7a05-4eed-a5e1-54d99be93e2f" providerId="ADAL" clId="{A7DFE944-69A8-5CFC-9C8B-46073DC59091}" dt="2026-02-18T19:01:12.915" v="213" actId="732"/>
          <ac:picMkLst>
            <pc:docMk/>
            <pc:sldMk cId="4242669557" sldId="455"/>
            <ac:picMk id="4" creationId="{25FF6CC4-87E9-9B0E-CFD5-4E489A1C8FB4}"/>
          </ac:picMkLst>
        </pc:picChg>
        <pc:picChg chg="mod modCrop">
          <ac:chgData name="Ian Line" userId="c4eec42f-7a05-4eed-a5e1-54d99be93e2f" providerId="ADAL" clId="{A7DFE944-69A8-5CFC-9C8B-46073DC59091}" dt="2026-02-18T19:01:33.399" v="217" actId="732"/>
          <ac:picMkLst>
            <pc:docMk/>
            <pc:sldMk cId="4242669557" sldId="455"/>
            <ac:picMk id="5" creationId="{3724B355-7665-C006-449E-0EC73B368EFE}"/>
          </ac:picMkLst>
        </pc:picChg>
      </pc:sldChg>
      <pc:sldChg chg="addSp modSp new">
        <pc:chgData name="Ian Line" userId="c4eec42f-7a05-4eed-a5e1-54d99be93e2f" providerId="ADAL" clId="{A7DFE944-69A8-5CFC-9C8B-46073DC59091}" dt="2026-02-18T19:04:18.263" v="230"/>
        <pc:sldMkLst>
          <pc:docMk/>
          <pc:sldMk cId="3516806496" sldId="456"/>
        </pc:sldMkLst>
        <pc:spChg chg="add mod">
          <ac:chgData name="Ian Line" userId="c4eec42f-7a05-4eed-a5e1-54d99be93e2f" providerId="ADAL" clId="{A7DFE944-69A8-5CFC-9C8B-46073DC59091}" dt="2026-02-18T19:04:18.263" v="230"/>
          <ac:spMkLst>
            <pc:docMk/>
            <pc:sldMk cId="3516806496" sldId="456"/>
            <ac:spMk id="6" creationId="{1D7E9507-3392-A7E2-4445-F92004261A27}"/>
          </ac:spMkLst>
        </pc:spChg>
        <pc:spChg chg="add mod">
          <ac:chgData name="Ian Line" userId="c4eec42f-7a05-4eed-a5e1-54d99be93e2f" providerId="ADAL" clId="{A7DFE944-69A8-5CFC-9C8B-46073DC59091}" dt="2026-02-18T19:04:18.263" v="230"/>
          <ac:spMkLst>
            <pc:docMk/>
            <pc:sldMk cId="3516806496" sldId="456"/>
            <ac:spMk id="7" creationId="{B1ED0B60-460A-DB96-90C1-C7CB3531267C}"/>
          </ac:spMkLst>
        </pc:spChg>
        <pc:spChg chg="add mod">
          <ac:chgData name="Ian Line" userId="c4eec42f-7a05-4eed-a5e1-54d99be93e2f" providerId="ADAL" clId="{A7DFE944-69A8-5CFC-9C8B-46073DC59091}" dt="2026-02-18T19:04:18.263" v="230"/>
          <ac:spMkLst>
            <pc:docMk/>
            <pc:sldMk cId="3516806496" sldId="456"/>
            <ac:spMk id="8" creationId="{7028BC9B-46E9-DFFB-463E-0CA0614E095E}"/>
          </ac:spMkLst>
        </pc:spChg>
        <pc:picChg chg="add mod">
          <ac:chgData name="Ian Line" userId="c4eec42f-7a05-4eed-a5e1-54d99be93e2f" providerId="ADAL" clId="{A7DFE944-69A8-5CFC-9C8B-46073DC59091}" dt="2026-02-18T19:03:26.072" v="226"/>
          <ac:picMkLst>
            <pc:docMk/>
            <pc:sldMk cId="3516806496" sldId="456"/>
            <ac:picMk id="2" creationId="{E1482243-E51E-1F63-E510-8D7D1EECBD77}"/>
          </ac:picMkLst>
        </pc:picChg>
        <pc:picChg chg="add mod">
          <ac:chgData name="Ian Line" userId="c4eec42f-7a05-4eed-a5e1-54d99be93e2f" providerId="ADAL" clId="{A7DFE944-69A8-5CFC-9C8B-46073DC59091}" dt="2026-02-18T19:03:40.540" v="227"/>
          <ac:picMkLst>
            <pc:docMk/>
            <pc:sldMk cId="3516806496" sldId="456"/>
            <ac:picMk id="3" creationId="{3F4D32D8-4D5D-A9CD-7D41-10306C019601}"/>
          </ac:picMkLst>
        </pc:picChg>
        <pc:picChg chg="add">
          <ac:chgData name="Ian Line" userId="c4eec42f-7a05-4eed-a5e1-54d99be93e2f" providerId="ADAL" clId="{A7DFE944-69A8-5CFC-9C8B-46073DC59091}" dt="2026-02-18T19:03:56.229" v="228"/>
          <ac:picMkLst>
            <pc:docMk/>
            <pc:sldMk cId="3516806496" sldId="456"/>
            <ac:picMk id="4" creationId="{30C88C24-D89C-772F-275F-1113C7620C7B}"/>
          </ac:picMkLst>
        </pc:picChg>
        <pc:picChg chg="add mod">
          <ac:chgData name="Ian Line" userId="c4eec42f-7a05-4eed-a5e1-54d99be93e2f" providerId="ADAL" clId="{A7DFE944-69A8-5CFC-9C8B-46073DC59091}" dt="2026-02-18T19:04:00.836" v="229"/>
          <ac:picMkLst>
            <pc:docMk/>
            <pc:sldMk cId="3516806496" sldId="456"/>
            <ac:picMk id="5" creationId="{4C405532-1AA7-D88E-E075-8E04D7333AC9}"/>
          </ac:picMkLst>
        </pc:picChg>
        <pc:picChg chg="add mod">
          <ac:chgData name="Ian Line" userId="c4eec42f-7a05-4eed-a5e1-54d99be93e2f" providerId="ADAL" clId="{A7DFE944-69A8-5CFC-9C8B-46073DC59091}" dt="2026-02-18T19:04:18.263" v="230"/>
          <ac:picMkLst>
            <pc:docMk/>
            <pc:sldMk cId="3516806496" sldId="456"/>
            <ac:picMk id="9" creationId="{CBCD3185-208D-A105-87A7-5A56C12180CA}"/>
          </ac:picMkLst>
        </pc:picChg>
      </pc:sldChg>
      <pc:sldMasterChg chg="delSldLayout">
        <pc:chgData name="Ian Line" userId="c4eec42f-7a05-4eed-a5e1-54d99be93e2f" providerId="ADAL" clId="{A7DFE944-69A8-5CFC-9C8B-46073DC59091}" dt="2026-02-18T19:04:29.493" v="231" actId="2696"/>
        <pc:sldMasterMkLst>
          <pc:docMk/>
          <pc:sldMasterMk cId="608335939" sldId="2147483648"/>
        </pc:sldMasterMkLst>
        <pc:sldLayoutChg chg="del">
          <pc:chgData name="Ian Line" userId="c4eec42f-7a05-4eed-a5e1-54d99be93e2f" providerId="ADAL" clId="{A7DFE944-69A8-5CFC-9C8B-46073DC59091}" dt="2026-02-18T19:04:29.493" v="231" actId="2696"/>
          <pc:sldLayoutMkLst>
            <pc:docMk/>
            <pc:sldMasterMk cId="608335939" sldId="2147483648"/>
            <pc:sldLayoutMk cId="126050588" sldId="2147483676"/>
          </pc:sldLayoutMkLst>
        </pc:sldLayoutChg>
      </pc:sldMasterChg>
      <pc:sldMasterChg chg="del">
        <pc:chgData name="Ian Line" userId="c4eec42f-7a05-4eed-a5e1-54d99be93e2f" providerId="ADAL" clId="{A7DFE944-69A8-5CFC-9C8B-46073DC59091}" dt="2026-02-18T19:28:35.611" v="242" actId="2696"/>
        <pc:sldMasterMkLst>
          <pc:docMk/>
          <pc:sldMasterMk cId="1179416390" sldId="2147483686"/>
        </pc:sldMasterMkLst>
      </pc:sldMasterChg>
      <pc:sldMasterChg chg="del">
        <pc:chgData name="Ian Line" userId="c4eec42f-7a05-4eed-a5e1-54d99be93e2f" providerId="ADAL" clId="{A7DFE944-69A8-5CFC-9C8B-46073DC59091}" dt="2026-02-18T19:28:35.618" v="244" actId="2696"/>
        <pc:sldMasterMkLst>
          <pc:docMk/>
          <pc:sldMasterMk cId="3411768360" sldId="2147483721"/>
        </pc:sldMasterMkLst>
      </pc:sldMasterChg>
      <pc:sldMasterChg chg="del">
        <pc:chgData name="Ian Line" userId="c4eec42f-7a05-4eed-a5e1-54d99be93e2f" providerId="ADAL" clId="{A7DFE944-69A8-5CFC-9C8B-46073DC59091}" dt="2026-02-18T19:28:35.615" v="243" actId="2696"/>
        <pc:sldMasterMkLst>
          <pc:docMk/>
          <pc:sldMasterMk cId="1534795992" sldId="2147483756"/>
        </pc:sldMasterMkLst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410FBB-C7E4-4E46-AFCF-99CE8AB72AC6}" type="datetimeFigureOut">
              <a:rPr lang="en-US" smtClean="0"/>
              <a:t>2/18/26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BC93C9-CEC2-C648-8CF0-976BE0826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839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C93C9-CEC2-C648-8CF0-976BE08262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167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AFB2F2B-6F28-7341-DBAD-25C992F7FC2A}"/>
              </a:ext>
            </a:extLst>
          </p:cNvPr>
          <p:cNvSpPr/>
          <p:nvPr userDrawn="1"/>
        </p:nvSpPr>
        <p:spPr>
          <a:xfrm>
            <a:off x="0" y="1"/>
            <a:ext cx="12192000" cy="1094014"/>
          </a:xfrm>
          <a:prstGeom prst="rect">
            <a:avLst/>
          </a:prstGeom>
          <a:solidFill>
            <a:srgbClr val="2E50A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768AC2-A756-38A2-5DF2-DC0327165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282" y="1"/>
            <a:ext cx="10515600" cy="109401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BF7E9-7B42-51AC-1EF4-8753A8022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640" y="1265039"/>
            <a:ext cx="11764393" cy="49202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2800" b="1">
                <a:solidFill>
                  <a:srgbClr val="2E50A2"/>
                </a:solidFill>
                <a:latin typeface="Merriweather" pitchFamily="2" charset="77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2400">
                <a:solidFill>
                  <a:srgbClr val="2E50A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2000">
                <a:solidFill>
                  <a:srgbClr val="2E50A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None/>
              <a:defRPr sz="2000">
                <a:solidFill>
                  <a:srgbClr val="2E50A2"/>
                </a:solidFill>
                <a:latin typeface="Merriweather" pitchFamily="2" charset="77"/>
                <a:cs typeface="Calibri" panose="020F0502020204030204" pitchFamily="34" charset="0"/>
              </a:defRPr>
            </a:lvl4pPr>
            <a:lvl5pPr>
              <a:defRPr sz="2800">
                <a:solidFill>
                  <a:srgbClr val="2E50A2"/>
                </a:solidFill>
                <a:latin typeface="Merriweather" pitchFamily="2" charset="77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EAD90-65E2-E307-B0EA-B3A3C0E1D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51B4-74D9-DC46-978D-ED82B5B20A4D}" type="datetimeFigureOut">
              <a:rPr lang="en-US" smtClean="0"/>
              <a:t>2/18/26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C6939-1471-E35C-CD0F-B2DADCB4B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34B46-F4B9-F7CB-945F-CABE521C1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CE33-190F-3749-82E1-9A0587CDE7E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white logo with a black background&#10;&#10;AI-generated content may be incorrect.">
            <a:extLst>
              <a:ext uri="{FF2B5EF4-FFF2-40B4-BE49-F238E27FC236}">
                <a16:creationId xmlns:a16="http://schemas.microsoft.com/office/drawing/2014/main" id="{F4E11BA0-5638-88AB-C508-016AC695BB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2882" y="171025"/>
            <a:ext cx="1101836" cy="75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solidFill>
          <a:srgbClr val="AD29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ED240-07CE-7D52-C092-FFA722BAB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82" y="2857727"/>
            <a:ext cx="11523436" cy="1142546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33526-68AC-418A-4A56-7F0226895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51B4-74D9-DC46-978D-ED82B5B20A4D}" type="datetimeFigureOut">
              <a:rPr lang="en-US" smtClean="0"/>
              <a:t>2/18/26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180D8-5E0D-6678-0B6B-EDACEE893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3A47B-8045-A963-F208-DE1F1F51F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CE33-190F-3749-82E1-9A0587CDE7E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yellow text on a black background&#10;&#10;AI-generated content may be incorrect.">
            <a:extLst>
              <a:ext uri="{FF2B5EF4-FFF2-40B4-BE49-F238E27FC236}">
                <a16:creationId xmlns:a16="http://schemas.microsoft.com/office/drawing/2014/main" id="{553FD193-BE8D-9A09-0F49-3085CF3F2C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110" y="310016"/>
            <a:ext cx="2349500" cy="628650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98F87C26-B129-9B80-273B-6E330B48092D}"/>
              </a:ext>
            </a:extLst>
          </p:cNvPr>
          <p:cNvSpPr/>
          <p:nvPr userDrawn="1"/>
        </p:nvSpPr>
        <p:spPr>
          <a:xfrm rot="10800000" flipV="1">
            <a:off x="3964475" y="4179380"/>
            <a:ext cx="4263052" cy="87820"/>
          </a:xfrm>
          <a:custGeom>
            <a:avLst/>
            <a:gdLst>
              <a:gd name="connsiteX0" fmla="*/ 2254033 w 2319268"/>
              <a:gd name="connsiteY0" fmla="*/ 0 h 120646"/>
              <a:gd name="connsiteX1" fmla="*/ 2195124 w 2319268"/>
              <a:gd name="connsiteY1" fmla="*/ 0 h 120646"/>
              <a:gd name="connsiteX2" fmla="*/ 2188798 w 2319268"/>
              <a:gd name="connsiteY2" fmla="*/ 0 h 120646"/>
              <a:gd name="connsiteX3" fmla="*/ 1159634 w 2319268"/>
              <a:gd name="connsiteY3" fmla="*/ 0 h 120646"/>
              <a:gd name="connsiteX4" fmla="*/ 1159634 w 2319268"/>
              <a:gd name="connsiteY4" fmla="*/ 1 h 120646"/>
              <a:gd name="connsiteX5" fmla="*/ 130470 w 2319268"/>
              <a:gd name="connsiteY5" fmla="*/ 1 h 120646"/>
              <a:gd name="connsiteX6" fmla="*/ 65235 w 2319268"/>
              <a:gd name="connsiteY6" fmla="*/ 1 h 120646"/>
              <a:gd name="connsiteX7" fmla="*/ 0 w 2319268"/>
              <a:gd name="connsiteY7" fmla="*/ 60324 h 120646"/>
              <a:gd name="connsiteX8" fmla="*/ 65235 w 2319268"/>
              <a:gd name="connsiteY8" fmla="*/ 120646 h 120646"/>
              <a:gd name="connsiteX9" fmla="*/ 124144 w 2319268"/>
              <a:gd name="connsiteY9" fmla="*/ 120646 h 120646"/>
              <a:gd name="connsiteX10" fmla="*/ 130470 w 2319268"/>
              <a:gd name="connsiteY10" fmla="*/ 120646 h 120646"/>
              <a:gd name="connsiteX11" fmla="*/ 1159634 w 2319268"/>
              <a:gd name="connsiteY11" fmla="*/ 120646 h 120646"/>
              <a:gd name="connsiteX12" fmla="*/ 1159634 w 2319268"/>
              <a:gd name="connsiteY12" fmla="*/ 120645 h 120646"/>
              <a:gd name="connsiteX13" fmla="*/ 2188798 w 2319268"/>
              <a:gd name="connsiteY13" fmla="*/ 120645 h 120646"/>
              <a:gd name="connsiteX14" fmla="*/ 2254033 w 2319268"/>
              <a:gd name="connsiteY14" fmla="*/ 120645 h 120646"/>
              <a:gd name="connsiteX15" fmla="*/ 2319268 w 2319268"/>
              <a:gd name="connsiteY15" fmla="*/ 60323 h 120646"/>
              <a:gd name="connsiteX16" fmla="*/ 2254033 w 2319268"/>
              <a:gd name="connsiteY16" fmla="*/ 0 h 120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19268" h="120646">
                <a:moveTo>
                  <a:pt x="2254033" y="0"/>
                </a:moveTo>
                <a:lnTo>
                  <a:pt x="2195124" y="0"/>
                </a:lnTo>
                <a:lnTo>
                  <a:pt x="2188798" y="0"/>
                </a:lnTo>
                <a:lnTo>
                  <a:pt x="1159634" y="0"/>
                </a:lnTo>
                <a:lnTo>
                  <a:pt x="1159634" y="1"/>
                </a:lnTo>
                <a:lnTo>
                  <a:pt x="130470" y="1"/>
                </a:lnTo>
                <a:lnTo>
                  <a:pt x="65235" y="1"/>
                </a:lnTo>
                <a:cubicBezTo>
                  <a:pt x="29207" y="1"/>
                  <a:pt x="0" y="27009"/>
                  <a:pt x="0" y="60324"/>
                </a:cubicBezTo>
                <a:cubicBezTo>
                  <a:pt x="0" y="93639"/>
                  <a:pt x="29207" y="120646"/>
                  <a:pt x="65235" y="120646"/>
                </a:cubicBezTo>
                <a:lnTo>
                  <a:pt x="124144" y="120646"/>
                </a:lnTo>
                <a:lnTo>
                  <a:pt x="130470" y="120646"/>
                </a:lnTo>
                <a:lnTo>
                  <a:pt x="1159634" y="120646"/>
                </a:lnTo>
                <a:lnTo>
                  <a:pt x="1159634" y="120645"/>
                </a:lnTo>
                <a:lnTo>
                  <a:pt x="2188798" y="120645"/>
                </a:lnTo>
                <a:lnTo>
                  <a:pt x="2254033" y="120645"/>
                </a:lnTo>
                <a:cubicBezTo>
                  <a:pt x="2290061" y="120645"/>
                  <a:pt x="2319268" y="93638"/>
                  <a:pt x="2319268" y="60323"/>
                </a:cubicBezTo>
                <a:cubicBezTo>
                  <a:pt x="2319268" y="27008"/>
                  <a:pt x="2290061" y="0"/>
                  <a:pt x="2254033" y="0"/>
                </a:cubicBezTo>
                <a:close/>
              </a:path>
            </a:pathLst>
          </a:custGeom>
          <a:solidFill>
            <a:srgbClr val="F4C6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410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solidFill>
          <a:srgbClr val="1931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ED240-07CE-7D52-C092-FFA722BAB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82" y="2857727"/>
            <a:ext cx="11523436" cy="1142546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33526-68AC-418A-4A56-7F0226895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51B4-74D9-DC46-978D-ED82B5B20A4D}" type="datetimeFigureOut">
              <a:rPr lang="en-US" smtClean="0"/>
              <a:t>2/18/26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180D8-5E0D-6678-0B6B-EDACEE893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3A47B-8045-A963-F208-DE1F1F51F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CE33-190F-3749-82E1-9A0587CDE7E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yellow text on a black background&#10;&#10;AI-generated content may be incorrect.">
            <a:extLst>
              <a:ext uri="{FF2B5EF4-FFF2-40B4-BE49-F238E27FC236}">
                <a16:creationId xmlns:a16="http://schemas.microsoft.com/office/drawing/2014/main" id="{553FD193-BE8D-9A09-0F49-3085CF3F2C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110" y="310016"/>
            <a:ext cx="2349500" cy="628650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98F87C26-B129-9B80-273B-6E330B48092D}"/>
              </a:ext>
            </a:extLst>
          </p:cNvPr>
          <p:cNvSpPr/>
          <p:nvPr userDrawn="1"/>
        </p:nvSpPr>
        <p:spPr>
          <a:xfrm rot="10800000" flipV="1">
            <a:off x="3964475" y="4179380"/>
            <a:ext cx="4263052" cy="87820"/>
          </a:xfrm>
          <a:custGeom>
            <a:avLst/>
            <a:gdLst>
              <a:gd name="connsiteX0" fmla="*/ 2254033 w 2319268"/>
              <a:gd name="connsiteY0" fmla="*/ 0 h 120646"/>
              <a:gd name="connsiteX1" fmla="*/ 2195124 w 2319268"/>
              <a:gd name="connsiteY1" fmla="*/ 0 h 120646"/>
              <a:gd name="connsiteX2" fmla="*/ 2188798 w 2319268"/>
              <a:gd name="connsiteY2" fmla="*/ 0 h 120646"/>
              <a:gd name="connsiteX3" fmla="*/ 1159634 w 2319268"/>
              <a:gd name="connsiteY3" fmla="*/ 0 h 120646"/>
              <a:gd name="connsiteX4" fmla="*/ 1159634 w 2319268"/>
              <a:gd name="connsiteY4" fmla="*/ 1 h 120646"/>
              <a:gd name="connsiteX5" fmla="*/ 130470 w 2319268"/>
              <a:gd name="connsiteY5" fmla="*/ 1 h 120646"/>
              <a:gd name="connsiteX6" fmla="*/ 65235 w 2319268"/>
              <a:gd name="connsiteY6" fmla="*/ 1 h 120646"/>
              <a:gd name="connsiteX7" fmla="*/ 0 w 2319268"/>
              <a:gd name="connsiteY7" fmla="*/ 60324 h 120646"/>
              <a:gd name="connsiteX8" fmla="*/ 65235 w 2319268"/>
              <a:gd name="connsiteY8" fmla="*/ 120646 h 120646"/>
              <a:gd name="connsiteX9" fmla="*/ 124144 w 2319268"/>
              <a:gd name="connsiteY9" fmla="*/ 120646 h 120646"/>
              <a:gd name="connsiteX10" fmla="*/ 130470 w 2319268"/>
              <a:gd name="connsiteY10" fmla="*/ 120646 h 120646"/>
              <a:gd name="connsiteX11" fmla="*/ 1159634 w 2319268"/>
              <a:gd name="connsiteY11" fmla="*/ 120646 h 120646"/>
              <a:gd name="connsiteX12" fmla="*/ 1159634 w 2319268"/>
              <a:gd name="connsiteY12" fmla="*/ 120645 h 120646"/>
              <a:gd name="connsiteX13" fmla="*/ 2188798 w 2319268"/>
              <a:gd name="connsiteY13" fmla="*/ 120645 h 120646"/>
              <a:gd name="connsiteX14" fmla="*/ 2254033 w 2319268"/>
              <a:gd name="connsiteY14" fmla="*/ 120645 h 120646"/>
              <a:gd name="connsiteX15" fmla="*/ 2319268 w 2319268"/>
              <a:gd name="connsiteY15" fmla="*/ 60323 h 120646"/>
              <a:gd name="connsiteX16" fmla="*/ 2254033 w 2319268"/>
              <a:gd name="connsiteY16" fmla="*/ 0 h 120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19268" h="120646">
                <a:moveTo>
                  <a:pt x="2254033" y="0"/>
                </a:moveTo>
                <a:lnTo>
                  <a:pt x="2195124" y="0"/>
                </a:lnTo>
                <a:lnTo>
                  <a:pt x="2188798" y="0"/>
                </a:lnTo>
                <a:lnTo>
                  <a:pt x="1159634" y="0"/>
                </a:lnTo>
                <a:lnTo>
                  <a:pt x="1159634" y="1"/>
                </a:lnTo>
                <a:lnTo>
                  <a:pt x="130470" y="1"/>
                </a:lnTo>
                <a:lnTo>
                  <a:pt x="65235" y="1"/>
                </a:lnTo>
                <a:cubicBezTo>
                  <a:pt x="29207" y="1"/>
                  <a:pt x="0" y="27009"/>
                  <a:pt x="0" y="60324"/>
                </a:cubicBezTo>
                <a:cubicBezTo>
                  <a:pt x="0" y="93639"/>
                  <a:pt x="29207" y="120646"/>
                  <a:pt x="65235" y="120646"/>
                </a:cubicBezTo>
                <a:lnTo>
                  <a:pt x="124144" y="120646"/>
                </a:lnTo>
                <a:lnTo>
                  <a:pt x="130470" y="120646"/>
                </a:lnTo>
                <a:lnTo>
                  <a:pt x="1159634" y="120646"/>
                </a:lnTo>
                <a:lnTo>
                  <a:pt x="1159634" y="120645"/>
                </a:lnTo>
                <a:lnTo>
                  <a:pt x="2188798" y="120645"/>
                </a:lnTo>
                <a:lnTo>
                  <a:pt x="2254033" y="120645"/>
                </a:lnTo>
                <a:cubicBezTo>
                  <a:pt x="2290061" y="120645"/>
                  <a:pt x="2319268" y="93638"/>
                  <a:pt x="2319268" y="60323"/>
                </a:cubicBezTo>
                <a:cubicBezTo>
                  <a:pt x="2319268" y="27008"/>
                  <a:pt x="2290061" y="0"/>
                  <a:pt x="2254033" y="0"/>
                </a:cubicBezTo>
                <a:close/>
              </a:path>
            </a:pathLst>
          </a:custGeom>
          <a:solidFill>
            <a:srgbClr val="F4C6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58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bg>
      <p:bgPr>
        <a:solidFill>
          <a:srgbClr val="5172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ED240-07CE-7D52-C092-FFA722BAB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82" y="2857727"/>
            <a:ext cx="11523436" cy="1142546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33526-68AC-418A-4A56-7F0226895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51B4-74D9-DC46-978D-ED82B5B20A4D}" type="datetimeFigureOut">
              <a:rPr lang="en-US" smtClean="0"/>
              <a:t>2/18/26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180D8-5E0D-6678-0B6B-EDACEE893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3A47B-8045-A963-F208-DE1F1F51F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CE33-190F-3749-82E1-9A0587CDE7E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yellow text on a black background&#10;&#10;AI-generated content may be incorrect.">
            <a:extLst>
              <a:ext uri="{FF2B5EF4-FFF2-40B4-BE49-F238E27FC236}">
                <a16:creationId xmlns:a16="http://schemas.microsoft.com/office/drawing/2014/main" id="{553FD193-BE8D-9A09-0F49-3085CF3F2C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110" y="310016"/>
            <a:ext cx="2349500" cy="628650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98F87C26-B129-9B80-273B-6E330B48092D}"/>
              </a:ext>
            </a:extLst>
          </p:cNvPr>
          <p:cNvSpPr/>
          <p:nvPr userDrawn="1"/>
        </p:nvSpPr>
        <p:spPr>
          <a:xfrm rot="10800000" flipV="1">
            <a:off x="3964475" y="4179380"/>
            <a:ext cx="4263052" cy="87820"/>
          </a:xfrm>
          <a:custGeom>
            <a:avLst/>
            <a:gdLst>
              <a:gd name="connsiteX0" fmla="*/ 2254033 w 2319268"/>
              <a:gd name="connsiteY0" fmla="*/ 0 h 120646"/>
              <a:gd name="connsiteX1" fmla="*/ 2195124 w 2319268"/>
              <a:gd name="connsiteY1" fmla="*/ 0 h 120646"/>
              <a:gd name="connsiteX2" fmla="*/ 2188798 w 2319268"/>
              <a:gd name="connsiteY2" fmla="*/ 0 h 120646"/>
              <a:gd name="connsiteX3" fmla="*/ 1159634 w 2319268"/>
              <a:gd name="connsiteY3" fmla="*/ 0 h 120646"/>
              <a:gd name="connsiteX4" fmla="*/ 1159634 w 2319268"/>
              <a:gd name="connsiteY4" fmla="*/ 1 h 120646"/>
              <a:gd name="connsiteX5" fmla="*/ 130470 w 2319268"/>
              <a:gd name="connsiteY5" fmla="*/ 1 h 120646"/>
              <a:gd name="connsiteX6" fmla="*/ 65235 w 2319268"/>
              <a:gd name="connsiteY6" fmla="*/ 1 h 120646"/>
              <a:gd name="connsiteX7" fmla="*/ 0 w 2319268"/>
              <a:gd name="connsiteY7" fmla="*/ 60324 h 120646"/>
              <a:gd name="connsiteX8" fmla="*/ 65235 w 2319268"/>
              <a:gd name="connsiteY8" fmla="*/ 120646 h 120646"/>
              <a:gd name="connsiteX9" fmla="*/ 124144 w 2319268"/>
              <a:gd name="connsiteY9" fmla="*/ 120646 h 120646"/>
              <a:gd name="connsiteX10" fmla="*/ 130470 w 2319268"/>
              <a:gd name="connsiteY10" fmla="*/ 120646 h 120646"/>
              <a:gd name="connsiteX11" fmla="*/ 1159634 w 2319268"/>
              <a:gd name="connsiteY11" fmla="*/ 120646 h 120646"/>
              <a:gd name="connsiteX12" fmla="*/ 1159634 w 2319268"/>
              <a:gd name="connsiteY12" fmla="*/ 120645 h 120646"/>
              <a:gd name="connsiteX13" fmla="*/ 2188798 w 2319268"/>
              <a:gd name="connsiteY13" fmla="*/ 120645 h 120646"/>
              <a:gd name="connsiteX14" fmla="*/ 2254033 w 2319268"/>
              <a:gd name="connsiteY14" fmla="*/ 120645 h 120646"/>
              <a:gd name="connsiteX15" fmla="*/ 2319268 w 2319268"/>
              <a:gd name="connsiteY15" fmla="*/ 60323 h 120646"/>
              <a:gd name="connsiteX16" fmla="*/ 2254033 w 2319268"/>
              <a:gd name="connsiteY16" fmla="*/ 0 h 120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19268" h="120646">
                <a:moveTo>
                  <a:pt x="2254033" y="0"/>
                </a:moveTo>
                <a:lnTo>
                  <a:pt x="2195124" y="0"/>
                </a:lnTo>
                <a:lnTo>
                  <a:pt x="2188798" y="0"/>
                </a:lnTo>
                <a:lnTo>
                  <a:pt x="1159634" y="0"/>
                </a:lnTo>
                <a:lnTo>
                  <a:pt x="1159634" y="1"/>
                </a:lnTo>
                <a:lnTo>
                  <a:pt x="130470" y="1"/>
                </a:lnTo>
                <a:lnTo>
                  <a:pt x="65235" y="1"/>
                </a:lnTo>
                <a:cubicBezTo>
                  <a:pt x="29207" y="1"/>
                  <a:pt x="0" y="27009"/>
                  <a:pt x="0" y="60324"/>
                </a:cubicBezTo>
                <a:cubicBezTo>
                  <a:pt x="0" y="93639"/>
                  <a:pt x="29207" y="120646"/>
                  <a:pt x="65235" y="120646"/>
                </a:cubicBezTo>
                <a:lnTo>
                  <a:pt x="124144" y="120646"/>
                </a:lnTo>
                <a:lnTo>
                  <a:pt x="130470" y="120646"/>
                </a:lnTo>
                <a:lnTo>
                  <a:pt x="1159634" y="120646"/>
                </a:lnTo>
                <a:lnTo>
                  <a:pt x="1159634" y="120645"/>
                </a:lnTo>
                <a:lnTo>
                  <a:pt x="2188798" y="120645"/>
                </a:lnTo>
                <a:lnTo>
                  <a:pt x="2254033" y="120645"/>
                </a:lnTo>
                <a:cubicBezTo>
                  <a:pt x="2290061" y="120645"/>
                  <a:pt x="2319268" y="93638"/>
                  <a:pt x="2319268" y="60323"/>
                </a:cubicBezTo>
                <a:cubicBezTo>
                  <a:pt x="2319268" y="27008"/>
                  <a:pt x="2290061" y="0"/>
                  <a:pt x="2254033" y="0"/>
                </a:cubicBezTo>
                <a:close/>
              </a:path>
            </a:pathLst>
          </a:custGeom>
          <a:solidFill>
            <a:srgbClr val="F4C6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22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bg>
      <p:bgPr>
        <a:solidFill>
          <a:srgbClr val="18A9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ED240-07CE-7D52-C092-FFA722BAB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82" y="2857727"/>
            <a:ext cx="11523436" cy="1142546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33526-68AC-418A-4A56-7F0226895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51B4-74D9-DC46-978D-ED82B5B20A4D}" type="datetimeFigureOut">
              <a:rPr lang="en-US" smtClean="0"/>
              <a:t>2/18/26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180D8-5E0D-6678-0B6B-EDACEE893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3A47B-8045-A963-F208-DE1F1F51F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CE33-190F-3749-82E1-9A0587CDE7E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yellow text on a black background&#10;&#10;AI-generated content may be incorrect.">
            <a:extLst>
              <a:ext uri="{FF2B5EF4-FFF2-40B4-BE49-F238E27FC236}">
                <a16:creationId xmlns:a16="http://schemas.microsoft.com/office/drawing/2014/main" id="{553FD193-BE8D-9A09-0F49-3085CF3F2C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110" y="310016"/>
            <a:ext cx="2349500" cy="628650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98F87C26-B129-9B80-273B-6E330B48092D}"/>
              </a:ext>
            </a:extLst>
          </p:cNvPr>
          <p:cNvSpPr/>
          <p:nvPr userDrawn="1"/>
        </p:nvSpPr>
        <p:spPr>
          <a:xfrm rot="10800000" flipV="1">
            <a:off x="3964475" y="4179380"/>
            <a:ext cx="4263052" cy="87820"/>
          </a:xfrm>
          <a:custGeom>
            <a:avLst/>
            <a:gdLst>
              <a:gd name="connsiteX0" fmla="*/ 2254033 w 2319268"/>
              <a:gd name="connsiteY0" fmla="*/ 0 h 120646"/>
              <a:gd name="connsiteX1" fmla="*/ 2195124 w 2319268"/>
              <a:gd name="connsiteY1" fmla="*/ 0 h 120646"/>
              <a:gd name="connsiteX2" fmla="*/ 2188798 w 2319268"/>
              <a:gd name="connsiteY2" fmla="*/ 0 h 120646"/>
              <a:gd name="connsiteX3" fmla="*/ 1159634 w 2319268"/>
              <a:gd name="connsiteY3" fmla="*/ 0 h 120646"/>
              <a:gd name="connsiteX4" fmla="*/ 1159634 w 2319268"/>
              <a:gd name="connsiteY4" fmla="*/ 1 h 120646"/>
              <a:gd name="connsiteX5" fmla="*/ 130470 w 2319268"/>
              <a:gd name="connsiteY5" fmla="*/ 1 h 120646"/>
              <a:gd name="connsiteX6" fmla="*/ 65235 w 2319268"/>
              <a:gd name="connsiteY6" fmla="*/ 1 h 120646"/>
              <a:gd name="connsiteX7" fmla="*/ 0 w 2319268"/>
              <a:gd name="connsiteY7" fmla="*/ 60324 h 120646"/>
              <a:gd name="connsiteX8" fmla="*/ 65235 w 2319268"/>
              <a:gd name="connsiteY8" fmla="*/ 120646 h 120646"/>
              <a:gd name="connsiteX9" fmla="*/ 124144 w 2319268"/>
              <a:gd name="connsiteY9" fmla="*/ 120646 h 120646"/>
              <a:gd name="connsiteX10" fmla="*/ 130470 w 2319268"/>
              <a:gd name="connsiteY10" fmla="*/ 120646 h 120646"/>
              <a:gd name="connsiteX11" fmla="*/ 1159634 w 2319268"/>
              <a:gd name="connsiteY11" fmla="*/ 120646 h 120646"/>
              <a:gd name="connsiteX12" fmla="*/ 1159634 w 2319268"/>
              <a:gd name="connsiteY12" fmla="*/ 120645 h 120646"/>
              <a:gd name="connsiteX13" fmla="*/ 2188798 w 2319268"/>
              <a:gd name="connsiteY13" fmla="*/ 120645 h 120646"/>
              <a:gd name="connsiteX14" fmla="*/ 2254033 w 2319268"/>
              <a:gd name="connsiteY14" fmla="*/ 120645 h 120646"/>
              <a:gd name="connsiteX15" fmla="*/ 2319268 w 2319268"/>
              <a:gd name="connsiteY15" fmla="*/ 60323 h 120646"/>
              <a:gd name="connsiteX16" fmla="*/ 2254033 w 2319268"/>
              <a:gd name="connsiteY16" fmla="*/ 0 h 120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19268" h="120646">
                <a:moveTo>
                  <a:pt x="2254033" y="0"/>
                </a:moveTo>
                <a:lnTo>
                  <a:pt x="2195124" y="0"/>
                </a:lnTo>
                <a:lnTo>
                  <a:pt x="2188798" y="0"/>
                </a:lnTo>
                <a:lnTo>
                  <a:pt x="1159634" y="0"/>
                </a:lnTo>
                <a:lnTo>
                  <a:pt x="1159634" y="1"/>
                </a:lnTo>
                <a:lnTo>
                  <a:pt x="130470" y="1"/>
                </a:lnTo>
                <a:lnTo>
                  <a:pt x="65235" y="1"/>
                </a:lnTo>
                <a:cubicBezTo>
                  <a:pt x="29207" y="1"/>
                  <a:pt x="0" y="27009"/>
                  <a:pt x="0" y="60324"/>
                </a:cubicBezTo>
                <a:cubicBezTo>
                  <a:pt x="0" y="93639"/>
                  <a:pt x="29207" y="120646"/>
                  <a:pt x="65235" y="120646"/>
                </a:cubicBezTo>
                <a:lnTo>
                  <a:pt x="124144" y="120646"/>
                </a:lnTo>
                <a:lnTo>
                  <a:pt x="130470" y="120646"/>
                </a:lnTo>
                <a:lnTo>
                  <a:pt x="1159634" y="120646"/>
                </a:lnTo>
                <a:lnTo>
                  <a:pt x="1159634" y="120645"/>
                </a:lnTo>
                <a:lnTo>
                  <a:pt x="2188798" y="120645"/>
                </a:lnTo>
                <a:lnTo>
                  <a:pt x="2254033" y="120645"/>
                </a:lnTo>
                <a:cubicBezTo>
                  <a:pt x="2290061" y="120645"/>
                  <a:pt x="2319268" y="93638"/>
                  <a:pt x="2319268" y="60323"/>
                </a:cubicBezTo>
                <a:cubicBezTo>
                  <a:pt x="2319268" y="27008"/>
                  <a:pt x="2290061" y="0"/>
                  <a:pt x="2254033" y="0"/>
                </a:cubicBezTo>
                <a:close/>
              </a:path>
            </a:pathLst>
          </a:custGeom>
          <a:solidFill>
            <a:srgbClr val="F4C6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8802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bg>
      <p:bgPr>
        <a:solidFill>
          <a:srgbClr val="442B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ED240-07CE-7D52-C092-FFA722BAB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82" y="2857727"/>
            <a:ext cx="11523436" cy="1142546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33526-68AC-418A-4A56-7F0226895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51B4-74D9-DC46-978D-ED82B5B20A4D}" type="datetimeFigureOut">
              <a:rPr lang="en-US" smtClean="0"/>
              <a:t>2/18/26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180D8-5E0D-6678-0B6B-EDACEE893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3A47B-8045-A963-F208-DE1F1F51F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CE33-190F-3749-82E1-9A0587CDE7E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yellow text on a black background&#10;&#10;AI-generated content may be incorrect.">
            <a:extLst>
              <a:ext uri="{FF2B5EF4-FFF2-40B4-BE49-F238E27FC236}">
                <a16:creationId xmlns:a16="http://schemas.microsoft.com/office/drawing/2014/main" id="{553FD193-BE8D-9A09-0F49-3085CF3F2C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110" y="310016"/>
            <a:ext cx="2349500" cy="628650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98F87C26-B129-9B80-273B-6E330B48092D}"/>
              </a:ext>
            </a:extLst>
          </p:cNvPr>
          <p:cNvSpPr/>
          <p:nvPr userDrawn="1"/>
        </p:nvSpPr>
        <p:spPr>
          <a:xfrm rot="10800000" flipV="1">
            <a:off x="3964475" y="4179380"/>
            <a:ext cx="4263052" cy="87820"/>
          </a:xfrm>
          <a:custGeom>
            <a:avLst/>
            <a:gdLst>
              <a:gd name="connsiteX0" fmla="*/ 2254033 w 2319268"/>
              <a:gd name="connsiteY0" fmla="*/ 0 h 120646"/>
              <a:gd name="connsiteX1" fmla="*/ 2195124 w 2319268"/>
              <a:gd name="connsiteY1" fmla="*/ 0 h 120646"/>
              <a:gd name="connsiteX2" fmla="*/ 2188798 w 2319268"/>
              <a:gd name="connsiteY2" fmla="*/ 0 h 120646"/>
              <a:gd name="connsiteX3" fmla="*/ 1159634 w 2319268"/>
              <a:gd name="connsiteY3" fmla="*/ 0 h 120646"/>
              <a:gd name="connsiteX4" fmla="*/ 1159634 w 2319268"/>
              <a:gd name="connsiteY4" fmla="*/ 1 h 120646"/>
              <a:gd name="connsiteX5" fmla="*/ 130470 w 2319268"/>
              <a:gd name="connsiteY5" fmla="*/ 1 h 120646"/>
              <a:gd name="connsiteX6" fmla="*/ 65235 w 2319268"/>
              <a:gd name="connsiteY6" fmla="*/ 1 h 120646"/>
              <a:gd name="connsiteX7" fmla="*/ 0 w 2319268"/>
              <a:gd name="connsiteY7" fmla="*/ 60324 h 120646"/>
              <a:gd name="connsiteX8" fmla="*/ 65235 w 2319268"/>
              <a:gd name="connsiteY8" fmla="*/ 120646 h 120646"/>
              <a:gd name="connsiteX9" fmla="*/ 124144 w 2319268"/>
              <a:gd name="connsiteY9" fmla="*/ 120646 h 120646"/>
              <a:gd name="connsiteX10" fmla="*/ 130470 w 2319268"/>
              <a:gd name="connsiteY10" fmla="*/ 120646 h 120646"/>
              <a:gd name="connsiteX11" fmla="*/ 1159634 w 2319268"/>
              <a:gd name="connsiteY11" fmla="*/ 120646 h 120646"/>
              <a:gd name="connsiteX12" fmla="*/ 1159634 w 2319268"/>
              <a:gd name="connsiteY12" fmla="*/ 120645 h 120646"/>
              <a:gd name="connsiteX13" fmla="*/ 2188798 w 2319268"/>
              <a:gd name="connsiteY13" fmla="*/ 120645 h 120646"/>
              <a:gd name="connsiteX14" fmla="*/ 2254033 w 2319268"/>
              <a:gd name="connsiteY14" fmla="*/ 120645 h 120646"/>
              <a:gd name="connsiteX15" fmla="*/ 2319268 w 2319268"/>
              <a:gd name="connsiteY15" fmla="*/ 60323 h 120646"/>
              <a:gd name="connsiteX16" fmla="*/ 2254033 w 2319268"/>
              <a:gd name="connsiteY16" fmla="*/ 0 h 120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19268" h="120646">
                <a:moveTo>
                  <a:pt x="2254033" y="0"/>
                </a:moveTo>
                <a:lnTo>
                  <a:pt x="2195124" y="0"/>
                </a:lnTo>
                <a:lnTo>
                  <a:pt x="2188798" y="0"/>
                </a:lnTo>
                <a:lnTo>
                  <a:pt x="1159634" y="0"/>
                </a:lnTo>
                <a:lnTo>
                  <a:pt x="1159634" y="1"/>
                </a:lnTo>
                <a:lnTo>
                  <a:pt x="130470" y="1"/>
                </a:lnTo>
                <a:lnTo>
                  <a:pt x="65235" y="1"/>
                </a:lnTo>
                <a:cubicBezTo>
                  <a:pt x="29207" y="1"/>
                  <a:pt x="0" y="27009"/>
                  <a:pt x="0" y="60324"/>
                </a:cubicBezTo>
                <a:cubicBezTo>
                  <a:pt x="0" y="93639"/>
                  <a:pt x="29207" y="120646"/>
                  <a:pt x="65235" y="120646"/>
                </a:cubicBezTo>
                <a:lnTo>
                  <a:pt x="124144" y="120646"/>
                </a:lnTo>
                <a:lnTo>
                  <a:pt x="130470" y="120646"/>
                </a:lnTo>
                <a:lnTo>
                  <a:pt x="1159634" y="120646"/>
                </a:lnTo>
                <a:lnTo>
                  <a:pt x="1159634" y="120645"/>
                </a:lnTo>
                <a:lnTo>
                  <a:pt x="2188798" y="120645"/>
                </a:lnTo>
                <a:lnTo>
                  <a:pt x="2254033" y="120645"/>
                </a:lnTo>
                <a:cubicBezTo>
                  <a:pt x="2290061" y="120645"/>
                  <a:pt x="2319268" y="93638"/>
                  <a:pt x="2319268" y="60323"/>
                </a:cubicBezTo>
                <a:cubicBezTo>
                  <a:pt x="2319268" y="27008"/>
                  <a:pt x="2290061" y="0"/>
                  <a:pt x="2254033" y="0"/>
                </a:cubicBezTo>
                <a:close/>
              </a:path>
            </a:pathLst>
          </a:custGeom>
          <a:solidFill>
            <a:srgbClr val="F4C6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6501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solidFill>
          <a:srgbClr val="FBAE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ED240-07CE-7D52-C092-FFA722BAB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82" y="2857727"/>
            <a:ext cx="11523436" cy="1142546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33526-68AC-418A-4A56-7F0226895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51B4-74D9-DC46-978D-ED82B5B20A4D}" type="datetimeFigureOut">
              <a:rPr lang="en-US" smtClean="0"/>
              <a:t>2/18/26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180D8-5E0D-6678-0B6B-EDACEE893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3A47B-8045-A963-F208-DE1F1F51F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CE33-190F-3749-82E1-9A0587CDE7E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3FD193-BE8D-9A09-0F49-3085CF3F2C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65109" y="313191"/>
            <a:ext cx="2349500" cy="622300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98F87C26-B129-9B80-273B-6E330B48092D}"/>
              </a:ext>
            </a:extLst>
          </p:cNvPr>
          <p:cNvSpPr/>
          <p:nvPr userDrawn="1"/>
        </p:nvSpPr>
        <p:spPr>
          <a:xfrm rot="10800000" flipV="1">
            <a:off x="3964475" y="4179380"/>
            <a:ext cx="4263052" cy="87820"/>
          </a:xfrm>
          <a:custGeom>
            <a:avLst/>
            <a:gdLst>
              <a:gd name="connsiteX0" fmla="*/ 2254033 w 2319268"/>
              <a:gd name="connsiteY0" fmla="*/ 0 h 120646"/>
              <a:gd name="connsiteX1" fmla="*/ 2195124 w 2319268"/>
              <a:gd name="connsiteY1" fmla="*/ 0 h 120646"/>
              <a:gd name="connsiteX2" fmla="*/ 2188798 w 2319268"/>
              <a:gd name="connsiteY2" fmla="*/ 0 h 120646"/>
              <a:gd name="connsiteX3" fmla="*/ 1159634 w 2319268"/>
              <a:gd name="connsiteY3" fmla="*/ 0 h 120646"/>
              <a:gd name="connsiteX4" fmla="*/ 1159634 w 2319268"/>
              <a:gd name="connsiteY4" fmla="*/ 1 h 120646"/>
              <a:gd name="connsiteX5" fmla="*/ 130470 w 2319268"/>
              <a:gd name="connsiteY5" fmla="*/ 1 h 120646"/>
              <a:gd name="connsiteX6" fmla="*/ 65235 w 2319268"/>
              <a:gd name="connsiteY6" fmla="*/ 1 h 120646"/>
              <a:gd name="connsiteX7" fmla="*/ 0 w 2319268"/>
              <a:gd name="connsiteY7" fmla="*/ 60324 h 120646"/>
              <a:gd name="connsiteX8" fmla="*/ 65235 w 2319268"/>
              <a:gd name="connsiteY8" fmla="*/ 120646 h 120646"/>
              <a:gd name="connsiteX9" fmla="*/ 124144 w 2319268"/>
              <a:gd name="connsiteY9" fmla="*/ 120646 h 120646"/>
              <a:gd name="connsiteX10" fmla="*/ 130470 w 2319268"/>
              <a:gd name="connsiteY10" fmla="*/ 120646 h 120646"/>
              <a:gd name="connsiteX11" fmla="*/ 1159634 w 2319268"/>
              <a:gd name="connsiteY11" fmla="*/ 120646 h 120646"/>
              <a:gd name="connsiteX12" fmla="*/ 1159634 w 2319268"/>
              <a:gd name="connsiteY12" fmla="*/ 120645 h 120646"/>
              <a:gd name="connsiteX13" fmla="*/ 2188798 w 2319268"/>
              <a:gd name="connsiteY13" fmla="*/ 120645 h 120646"/>
              <a:gd name="connsiteX14" fmla="*/ 2254033 w 2319268"/>
              <a:gd name="connsiteY14" fmla="*/ 120645 h 120646"/>
              <a:gd name="connsiteX15" fmla="*/ 2319268 w 2319268"/>
              <a:gd name="connsiteY15" fmla="*/ 60323 h 120646"/>
              <a:gd name="connsiteX16" fmla="*/ 2254033 w 2319268"/>
              <a:gd name="connsiteY16" fmla="*/ 0 h 120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19268" h="120646">
                <a:moveTo>
                  <a:pt x="2254033" y="0"/>
                </a:moveTo>
                <a:lnTo>
                  <a:pt x="2195124" y="0"/>
                </a:lnTo>
                <a:lnTo>
                  <a:pt x="2188798" y="0"/>
                </a:lnTo>
                <a:lnTo>
                  <a:pt x="1159634" y="0"/>
                </a:lnTo>
                <a:lnTo>
                  <a:pt x="1159634" y="1"/>
                </a:lnTo>
                <a:lnTo>
                  <a:pt x="130470" y="1"/>
                </a:lnTo>
                <a:lnTo>
                  <a:pt x="65235" y="1"/>
                </a:lnTo>
                <a:cubicBezTo>
                  <a:pt x="29207" y="1"/>
                  <a:pt x="0" y="27009"/>
                  <a:pt x="0" y="60324"/>
                </a:cubicBezTo>
                <a:cubicBezTo>
                  <a:pt x="0" y="93639"/>
                  <a:pt x="29207" y="120646"/>
                  <a:pt x="65235" y="120646"/>
                </a:cubicBezTo>
                <a:lnTo>
                  <a:pt x="124144" y="120646"/>
                </a:lnTo>
                <a:lnTo>
                  <a:pt x="130470" y="120646"/>
                </a:lnTo>
                <a:lnTo>
                  <a:pt x="1159634" y="120646"/>
                </a:lnTo>
                <a:lnTo>
                  <a:pt x="1159634" y="120645"/>
                </a:lnTo>
                <a:lnTo>
                  <a:pt x="2188798" y="120645"/>
                </a:lnTo>
                <a:lnTo>
                  <a:pt x="2254033" y="120645"/>
                </a:lnTo>
                <a:cubicBezTo>
                  <a:pt x="2290061" y="120645"/>
                  <a:pt x="2319268" y="93638"/>
                  <a:pt x="2319268" y="60323"/>
                </a:cubicBezTo>
                <a:cubicBezTo>
                  <a:pt x="2319268" y="27008"/>
                  <a:pt x="2290061" y="0"/>
                  <a:pt x="2254033" y="0"/>
                </a:cubicBezTo>
                <a:close/>
              </a:path>
            </a:pathLst>
          </a:custGeom>
          <a:solidFill>
            <a:srgbClr val="2E50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154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bg>
      <p:bgPr>
        <a:solidFill>
          <a:srgbClr val="F47B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ED240-07CE-7D52-C092-FFA722BAB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82" y="2857727"/>
            <a:ext cx="11523436" cy="1142546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33526-68AC-418A-4A56-7F0226895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51B4-74D9-DC46-978D-ED82B5B20A4D}" type="datetimeFigureOut">
              <a:rPr lang="en-US" smtClean="0"/>
              <a:t>2/18/26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180D8-5E0D-6678-0B6B-EDACEE893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3A47B-8045-A963-F208-DE1F1F51F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CE33-190F-3749-82E1-9A0587CDE7E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3FD193-BE8D-9A09-0F49-3085CF3F2C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65109" y="313191"/>
            <a:ext cx="2349500" cy="622300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98F87C26-B129-9B80-273B-6E330B48092D}"/>
              </a:ext>
            </a:extLst>
          </p:cNvPr>
          <p:cNvSpPr/>
          <p:nvPr userDrawn="1"/>
        </p:nvSpPr>
        <p:spPr>
          <a:xfrm rot="10800000" flipV="1">
            <a:off x="3964475" y="4179380"/>
            <a:ext cx="4263052" cy="87820"/>
          </a:xfrm>
          <a:custGeom>
            <a:avLst/>
            <a:gdLst>
              <a:gd name="connsiteX0" fmla="*/ 2254033 w 2319268"/>
              <a:gd name="connsiteY0" fmla="*/ 0 h 120646"/>
              <a:gd name="connsiteX1" fmla="*/ 2195124 w 2319268"/>
              <a:gd name="connsiteY1" fmla="*/ 0 h 120646"/>
              <a:gd name="connsiteX2" fmla="*/ 2188798 w 2319268"/>
              <a:gd name="connsiteY2" fmla="*/ 0 h 120646"/>
              <a:gd name="connsiteX3" fmla="*/ 1159634 w 2319268"/>
              <a:gd name="connsiteY3" fmla="*/ 0 h 120646"/>
              <a:gd name="connsiteX4" fmla="*/ 1159634 w 2319268"/>
              <a:gd name="connsiteY4" fmla="*/ 1 h 120646"/>
              <a:gd name="connsiteX5" fmla="*/ 130470 w 2319268"/>
              <a:gd name="connsiteY5" fmla="*/ 1 h 120646"/>
              <a:gd name="connsiteX6" fmla="*/ 65235 w 2319268"/>
              <a:gd name="connsiteY6" fmla="*/ 1 h 120646"/>
              <a:gd name="connsiteX7" fmla="*/ 0 w 2319268"/>
              <a:gd name="connsiteY7" fmla="*/ 60324 h 120646"/>
              <a:gd name="connsiteX8" fmla="*/ 65235 w 2319268"/>
              <a:gd name="connsiteY8" fmla="*/ 120646 h 120646"/>
              <a:gd name="connsiteX9" fmla="*/ 124144 w 2319268"/>
              <a:gd name="connsiteY9" fmla="*/ 120646 h 120646"/>
              <a:gd name="connsiteX10" fmla="*/ 130470 w 2319268"/>
              <a:gd name="connsiteY10" fmla="*/ 120646 h 120646"/>
              <a:gd name="connsiteX11" fmla="*/ 1159634 w 2319268"/>
              <a:gd name="connsiteY11" fmla="*/ 120646 h 120646"/>
              <a:gd name="connsiteX12" fmla="*/ 1159634 w 2319268"/>
              <a:gd name="connsiteY12" fmla="*/ 120645 h 120646"/>
              <a:gd name="connsiteX13" fmla="*/ 2188798 w 2319268"/>
              <a:gd name="connsiteY13" fmla="*/ 120645 h 120646"/>
              <a:gd name="connsiteX14" fmla="*/ 2254033 w 2319268"/>
              <a:gd name="connsiteY14" fmla="*/ 120645 h 120646"/>
              <a:gd name="connsiteX15" fmla="*/ 2319268 w 2319268"/>
              <a:gd name="connsiteY15" fmla="*/ 60323 h 120646"/>
              <a:gd name="connsiteX16" fmla="*/ 2254033 w 2319268"/>
              <a:gd name="connsiteY16" fmla="*/ 0 h 120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19268" h="120646">
                <a:moveTo>
                  <a:pt x="2254033" y="0"/>
                </a:moveTo>
                <a:lnTo>
                  <a:pt x="2195124" y="0"/>
                </a:lnTo>
                <a:lnTo>
                  <a:pt x="2188798" y="0"/>
                </a:lnTo>
                <a:lnTo>
                  <a:pt x="1159634" y="0"/>
                </a:lnTo>
                <a:lnTo>
                  <a:pt x="1159634" y="1"/>
                </a:lnTo>
                <a:lnTo>
                  <a:pt x="130470" y="1"/>
                </a:lnTo>
                <a:lnTo>
                  <a:pt x="65235" y="1"/>
                </a:lnTo>
                <a:cubicBezTo>
                  <a:pt x="29207" y="1"/>
                  <a:pt x="0" y="27009"/>
                  <a:pt x="0" y="60324"/>
                </a:cubicBezTo>
                <a:cubicBezTo>
                  <a:pt x="0" y="93639"/>
                  <a:pt x="29207" y="120646"/>
                  <a:pt x="65235" y="120646"/>
                </a:cubicBezTo>
                <a:lnTo>
                  <a:pt x="124144" y="120646"/>
                </a:lnTo>
                <a:lnTo>
                  <a:pt x="130470" y="120646"/>
                </a:lnTo>
                <a:lnTo>
                  <a:pt x="1159634" y="120646"/>
                </a:lnTo>
                <a:lnTo>
                  <a:pt x="1159634" y="120645"/>
                </a:lnTo>
                <a:lnTo>
                  <a:pt x="2188798" y="120645"/>
                </a:lnTo>
                <a:lnTo>
                  <a:pt x="2254033" y="120645"/>
                </a:lnTo>
                <a:cubicBezTo>
                  <a:pt x="2290061" y="120645"/>
                  <a:pt x="2319268" y="93638"/>
                  <a:pt x="2319268" y="60323"/>
                </a:cubicBezTo>
                <a:cubicBezTo>
                  <a:pt x="2319268" y="27008"/>
                  <a:pt x="2290061" y="0"/>
                  <a:pt x="2254033" y="0"/>
                </a:cubicBezTo>
                <a:close/>
              </a:path>
            </a:pathLst>
          </a:custGeom>
          <a:solidFill>
            <a:srgbClr val="FBAE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2219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4E2749-482B-230A-9895-B3BEAB572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51B4-74D9-DC46-978D-ED82B5B20A4D}" type="datetimeFigureOut">
              <a:rPr lang="en-US" smtClean="0"/>
              <a:t>2/18/26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E1A1F0-5779-F243-4E33-3B63F3F25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D074CB-BF15-BA85-3A22-4791C3ED9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CE33-190F-3749-82E1-9A0587CDE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1865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8B207-3FEC-DDF4-56F0-935AA00AE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3D7442-28E2-6F3A-2700-2348C529C6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0F9F90-3999-6F13-06A1-87C18D1718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40839A-55B5-CC2E-DBF0-49D138A2F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51B4-74D9-DC46-978D-ED82B5B20A4D}" type="datetimeFigureOut">
              <a:rPr lang="en-US" smtClean="0"/>
              <a:t>2/18/26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582A65-E54D-1EC1-D754-DE5098D4C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FA17C-0B30-064E-EF60-2C01EECB8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CE33-190F-3749-82E1-9A0587CDE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760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16E9BC7D-4ED8-2B9D-CCF8-93F7F1AFB43E}"/>
              </a:ext>
            </a:extLst>
          </p:cNvPr>
          <p:cNvSpPr/>
          <p:nvPr userDrawn="1"/>
        </p:nvSpPr>
        <p:spPr>
          <a:xfrm>
            <a:off x="2388791" y="4959418"/>
            <a:ext cx="7414418" cy="1705150"/>
          </a:xfrm>
          <a:prstGeom prst="roundRect">
            <a:avLst/>
          </a:pr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496A9886-6D72-182B-18FA-307DCF089D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2697" y="5214432"/>
            <a:ext cx="5389457" cy="1188445"/>
          </a:xfrm>
        </p:spPr>
        <p:txBody>
          <a:bodyPr/>
          <a:lstStyle>
            <a:lvl1pPr marL="0" indent="0">
              <a:buNone/>
              <a:defRPr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Edit text</a:t>
            </a:r>
          </a:p>
          <a:p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15ECB05-D6AD-2465-68F6-BE1AFE052FC5}"/>
              </a:ext>
            </a:extLst>
          </p:cNvPr>
          <p:cNvSpPr/>
          <p:nvPr userDrawn="1"/>
        </p:nvSpPr>
        <p:spPr>
          <a:xfrm>
            <a:off x="2388791" y="3085721"/>
            <a:ext cx="7414418" cy="1705150"/>
          </a:xfrm>
          <a:prstGeom prst="roundRect">
            <a:avLst/>
          </a:pr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976BEC37-0981-8FA3-8D1F-E55901D22F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82697" y="3340735"/>
            <a:ext cx="5389457" cy="1188445"/>
          </a:xfrm>
        </p:spPr>
        <p:txBody>
          <a:bodyPr/>
          <a:lstStyle>
            <a:lvl1pPr marL="0" indent="0">
              <a:buNone/>
              <a:defRPr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Edit text</a:t>
            </a:r>
          </a:p>
          <a:p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B84A5A4-3623-96F7-56C7-2A09CF133A40}"/>
              </a:ext>
            </a:extLst>
          </p:cNvPr>
          <p:cNvSpPr/>
          <p:nvPr userDrawn="1"/>
        </p:nvSpPr>
        <p:spPr>
          <a:xfrm>
            <a:off x="2388791" y="1210922"/>
            <a:ext cx="7414418" cy="1705150"/>
          </a:xfrm>
          <a:prstGeom prst="roundRect">
            <a:avLst/>
          </a:prstGeom>
          <a:solidFill>
            <a:srgbClr val="4B658D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D174A9D0-77E2-68A8-2700-68C0F17F66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82697" y="1465936"/>
            <a:ext cx="5389457" cy="1188445"/>
          </a:xfrm>
        </p:spPr>
        <p:txBody>
          <a:bodyPr/>
          <a:lstStyle>
            <a:lvl1pPr marL="0" indent="0">
              <a:buNone/>
              <a:defRPr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Edit text</a:t>
            </a:r>
          </a:p>
          <a:p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A14D5E-4297-2634-B0AB-EC8AB5B52DF3}"/>
              </a:ext>
            </a:extLst>
          </p:cNvPr>
          <p:cNvSpPr/>
          <p:nvPr userDrawn="1"/>
        </p:nvSpPr>
        <p:spPr>
          <a:xfrm>
            <a:off x="2141838" y="1821171"/>
            <a:ext cx="493906" cy="493906"/>
          </a:xfrm>
          <a:prstGeom prst="ellipse">
            <a:avLst/>
          </a:prstGeom>
          <a:solidFill>
            <a:srgbClr val="1F2B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baseline="0">
                <a:latin typeface="Merriweather" pitchFamily="2" charset="77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D409A60-80FF-0748-FC21-08135A7A3BC1}"/>
              </a:ext>
            </a:extLst>
          </p:cNvPr>
          <p:cNvSpPr/>
          <p:nvPr userDrawn="1"/>
        </p:nvSpPr>
        <p:spPr>
          <a:xfrm>
            <a:off x="2141838" y="3694868"/>
            <a:ext cx="493906" cy="493906"/>
          </a:xfrm>
          <a:prstGeom prst="ellipse">
            <a:avLst/>
          </a:prstGeom>
          <a:solidFill>
            <a:srgbClr val="4B65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baseline="0">
                <a:latin typeface="Merriweather" pitchFamily="2" charset="77"/>
              </a:rPr>
              <a:t>2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3081E71-7B88-DA2B-F745-AADB6E7FE279}"/>
              </a:ext>
            </a:extLst>
          </p:cNvPr>
          <p:cNvGrpSpPr/>
          <p:nvPr userDrawn="1"/>
        </p:nvGrpSpPr>
        <p:grpSpPr>
          <a:xfrm>
            <a:off x="2141838" y="5564019"/>
            <a:ext cx="493906" cy="493906"/>
            <a:chOff x="618379" y="5289516"/>
            <a:chExt cx="493906" cy="49390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C83E40B-3754-D64D-67F3-342D869014F0}"/>
                </a:ext>
              </a:extLst>
            </p:cNvPr>
            <p:cNvSpPr/>
            <p:nvPr userDrawn="1"/>
          </p:nvSpPr>
          <p:spPr>
            <a:xfrm>
              <a:off x="618379" y="5289516"/>
              <a:ext cx="493906" cy="493906"/>
            </a:xfrm>
            <a:prstGeom prst="ellipse">
              <a:avLst/>
            </a:prstGeom>
            <a:solidFill>
              <a:srgbClr val="009F9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b="1" baseline="0">
                <a:latin typeface="Merriweather" pitchFamily="2" charset="7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38B42A-DFA7-DC4E-1CB1-0B0FF804DE82}"/>
                </a:ext>
              </a:extLst>
            </p:cNvPr>
            <p:cNvSpPr txBox="1"/>
            <p:nvPr userDrawn="1"/>
          </p:nvSpPr>
          <p:spPr>
            <a:xfrm>
              <a:off x="692572" y="5300865"/>
              <a:ext cx="30757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b="1" baseline="0">
                  <a:solidFill>
                    <a:schemeClr val="bg1"/>
                  </a:solidFill>
                  <a:latin typeface="Merriweather" pitchFamily="2" charset="77"/>
                </a:rPr>
                <a:t>3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DB9C227-2773-58B1-0185-F93ED02EB55B}"/>
              </a:ext>
            </a:extLst>
          </p:cNvPr>
          <p:cNvSpPr/>
          <p:nvPr userDrawn="1"/>
        </p:nvSpPr>
        <p:spPr>
          <a:xfrm>
            <a:off x="0" y="0"/>
            <a:ext cx="12192000" cy="931311"/>
          </a:xfrm>
          <a:prstGeom prst="rect">
            <a:avLst/>
          </a:prstGeom>
          <a:solidFill>
            <a:srgbClr val="1F2B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F2B54"/>
              </a:solidFill>
            </a:endParaRPr>
          </a:p>
        </p:txBody>
      </p:sp>
      <p:pic>
        <p:nvPicPr>
          <p:cNvPr id="15" name="Picture 14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F3860904-3BC1-6ADC-C732-675A471ED7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5335" y="158999"/>
            <a:ext cx="870903" cy="594360"/>
          </a:xfrm>
          <a:prstGeom prst="rect">
            <a:avLst/>
          </a:prstGeom>
        </p:spPr>
      </p:pic>
      <p:sp>
        <p:nvSpPr>
          <p:cNvPr id="17" name="Title 19">
            <a:extLst>
              <a:ext uri="{FF2B5EF4-FFF2-40B4-BE49-F238E27FC236}">
                <a16:creationId xmlns:a16="http://schemas.microsoft.com/office/drawing/2014/main" id="{5767F39A-C9B8-7364-0C49-AE8E24F18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187" y="220741"/>
            <a:ext cx="8458427" cy="489828"/>
          </a:xfrm>
        </p:spPr>
        <p:txBody>
          <a:bodyPr/>
          <a:lstStyle>
            <a:lvl1pPr>
              <a:lnSpc>
                <a:spcPct val="100000"/>
              </a:lnSpc>
              <a:defRPr b="1" baseline="0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0537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AFB2F2B-6F28-7341-DBAD-25C992F7FC2A}"/>
              </a:ext>
            </a:extLst>
          </p:cNvPr>
          <p:cNvSpPr/>
          <p:nvPr userDrawn="1"/>
        </p:nvSpPr>
        <p:spPr>
          <a:xfrm>
            <a:off x="0" y="1"/>
            <a:ext cx="12192000" cy="1094014"/>
          </a:xfrm>
          <a:prstGeom prst="rect">
            <a:avLst/>
          </a:prstGeom>
          <a:solidFill>
            <a:srgbClr val="AD295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768AC2-A756-38A2-5DF2-DC0327165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282" y="1"/>
            <a:ext cx="10515600" cy="109401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BF7E9-7B42-51AC-1EF4-8753A8022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640" y="1265039"/>
            <a:ext cx="11764393" cy="49202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2800" b="1">
                <a:solidFill>
                  <a:srgbClr val="2E50A2"/>
                </a:solidFill>
                <a:latin typeface="Merriweather" pitchFamily="2" charset="77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2400">
                <a:solidFill>
                  <a:srgbClr val="2E50A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2000">
                <a:solidFill>
                  <a:srgbClr val="2E50A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None/>
              <a:defRPr sz="2000">
                <a:solidFill>
                  <a:srgbClr val="2E50A2"/>
                </a:solidFill>
                <a:latin typeface="Merriweather" pitchFamily="2" charset="77"/>
                <a:cs typeface="Calibri" panose="020F0502020204030204" pitchFamily="34" charset="0"/>
              </a:defRPr>
            </a:lvl4pPr>
            <a:lvl5pPr>
              <a:defRPr sz="2800">
                <a:solidFill>
                  <a:srgbClr val="2E50A2"/>
                </a:solidFill>
                <a:latin typeface="Merriweather" pitchFamily="2" charset="77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EAD90-65E2-E307-B0EA-B3A3C0E1D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51B4-74D9-DC46-978D-ED82B5B20A4D}" type="datetimeFigureOut">
              <a:rPr lang="en-US" smtClean="0"/>
              <a:t>2/18/26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C6939-1471-E35C-CD0F-B2DADCB4B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34B46-F4B9-F7CB-945F-CABE521C1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CE33-190F-3749-82E1-9A0587CDE7E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white logo with a black background&#10;&#10;AI-generated content may be incorrect.">
            <a:extLst>
              <a:ext uri="{FF2B5EF4-FFF2-40B4-BE49-F238E27FC236}">
                <a16:creationId xmlns:a16="http://schemas.microsoft.com/office/drawing/2014/main" id="{F4E11BA0-5638-88AB-C508-016AC695BB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2882" y="171025"/>
            <a:ext cx="1101836" cy="75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71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AFB2F2B-6F28-7341-DBAD-25C992F7FC2A}"/>
              </a:ext>
            </a:extLst>
          </p:cNvPr>
          <p:cNvSpPr/>
          <p:nvPr userDrawn="1"/>
        </p:nvSpPr>
        <p:spPr>
          <a:xfrm>
            <a:off x="0" y="1"/>
            <a:ext cx="12192000" cy="1094014"/>
          </a:xfrm>
          <a:prstGeom prst="rect">
            <a:avLst/>
          </a:prstGeom>
          <a:solidFill>
            <a:srgbClr val="19315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768AC2-A756-38A2-5DF2-DC0327165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282" y="1"/>
            <a:ext cx="10515600" cy="109401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BF7E9-7B42-51AC-1EF4-8753A8022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640" y="1265039"/>
            <a:ext cx="11764393" cy="49202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2800" b="1">
                <a:solidFill>
                  <a:srgbClr val="2E50A2"/>
                </a:solidFill>
                <a:latin typeface="Merriweather" pitchFamily="2" charset="77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2400">
                <a:solidFill>
                  <a:srgbClr val="2E50A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2000">
                <a:solidFill>
                  <a:srgbClr val="2E50A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None/>
              <a:defRPr sz="2000">
                <a:solidFill>
                  <a:srgbClr val="2E50A2"/>
                </a:solidFill>
                <a:latin typeface="Merriweather" pitchFamily="2" charset="77"/>
                <a:cs typeface="Calibri" panose="020F0502020204030204" pitchFamily="34" charset="0"/>
              </a:defRPr>
            </a:lvl4pPr>
            <a:lvl5pPr>
              <a:defRPr sz="2800">
                <a:solidFill>
                  <a:srgbClr val="2E50A2"/>
                </a:solidFill>
                <a:latin typeface="Merriweather" pitchFamily="2" charset="77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EAD90-65E2-E307-B0EA-B3A3C0E1D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51B4-74D9-DC46-978D-ED82B5B20A4D}" type="datetimeFigureOut">
              <a:rPr lang="en-US" smtClean="0"/>
              <a:t>2/18/26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C6939-1471-E35C-CD0F-B2DADCB4B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34B46-F4B9-F7CB-945F-CABE521C1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CE33-190F-3749-82E1-9A0587CDE7E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white logo with a black background&#10;&#10;AI-generated content may be incorrect.">
            <a:extLst>
              <a:ext uri="{FF2B5EF4-FFF2-40B4-BE49-F238E27FC236}">
                <a16:creationId xmlns:a16="http://schemas.microsoft.com/office/drawing/2014/main" id="{F4E11BA0-5638-88AB-C508-016AC695BB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2882" y="171025"/>
            <a:ext cx="1101836" cy="75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76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AFB2F2B-6F28-7341-DBAD-25C992F7FC2A}"/>
              </a:ext>
            </a:extLst>
          </p:cNvPr>
          <p:cNvSpPr/>
          <p:nvPr userDrawn="1"/>
        </p:nvSpPr>
        <p:spPr>
          <a:xfrm>
            <a:off x="0" y="1"/>
            <a:ext cx="12192000" cy="1094014"/>
          </a:xfrm>
          <a:prstGeom prst="rect">
            <a:avLst/>
          </a:prstGeom>
          <a:solidFill>
            <a:srgbClr val="5172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768AC2-A756-38A2-5DF2-DC0327165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282" y="1"/>
            <a:ext cx="10515600" cy="109401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BF7E9-7B42-51AC-1EF4-8753A8022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640" y="1265039"/>
            <a:ext cx="11764393" cy="49202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2800" b="1">
                <a:solidFill>
                  <a:srgbClr val="2E50A2"/>
                </a:solidFill>
                <a:latin typeface="Merriweather" pitchFamily="2" charset="77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2400">
                <a:solidFill>
                  <a:srgbClr val="2E50A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2000">
                <a:solidFill>
                  <a:srgbClr val="2E50A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None/>
              <a:defRPr sz="2000">
                <a:solidFill>
                  <a:srgbClr val="2E50A2"/>
                </a:solidFill>
                <a:latin typeface="Merriweather" pitchFamily="2" charset="77"/>
                <a:cs typeface="Calibri" panose="020F0502020204030204" pitchFamily="34" charset="0"/>
              </a:defRPr>
            </a:lvl4pPr>
            <a:lvl5pPr>
              <a:defRPr sz="2800">
                <a:solidFill>
                  <a:srgbClr val="2E50A2"/>
                </a:solidFill>
                <a:latin typeface="Merriweather" pitchFamily="2" charset="77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EAD90-65E2-E307-B0EA-B3A3C0E1D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51B4-74D9-DC46-978D-ED82B5B20A4D}" type="datetimeFigureOut">
              <a:rPr lang="en-US" smtClean="0"/>
              <a:t>2/18/26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C6939-1471-E35C-CD0F-B2DADCB4B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34B46-F4B9-F7CB-945F-CABE521C1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CE33-190F-3749-82E1-9A0587CDE7E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white logo with a black background&#10;&#10;AI-generated content may be incorrect.">
            <a:extLst>
              <a:ext uri="{FF2B5EF4-FFF2-40B4-BE49-F238E27FC236}">
                <a16:creationId xmlns:a16="http://schemas.microsoft.com/office/drawing/2014/main" id="{F4E11BA0-5638-88AB-C508-016AC695BB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2882" y="171025"/>
            <a:ext cx="1101836" cy="75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89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AFB2F2B-6F28-7341-DBAD-25C992F7FC2A}"/>
              </a:ext>
            </a:extLst>
          </p:cNvPr>
          <p:cNvSpPr/>
          <p:nvPr userDrawn="1"/>
        </p:nvSpPr>
        <p:spPr>
          <a:xfrm>
            <a:off x="0" y="1"/>
            <a:ext cx="12192000" cy="1094014"/>
          </a:xfrm>
          <a:prstGeom prst="rect">
            <a:avLst/>
          </a:prstGeom>
          <a:solidFill>
            <a:srgbClr val="18A9A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768AC2-A756-38A2-5DF2-DC0327165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282" y="1"/>
            <a:ext cx="10515600" cy="109401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BF7E9-7B42-51AC-1EF4-8753A8022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640" y="1265039"/>
            <a:ext cx="11764393" cy="49202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2800" b="1">
                <a:solidFill>
                  <a:srgbClr val="2E50A2"/>
                </a:solidFill>
                <a:latin typeface="Merriweather" pitchFamily="2" charset="77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2400">
                <a:solidFill>
                  <a:srgbClr val="2E50A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2000">
                <a:solidFill>
                  <a:srgbClr val="2E50A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None/>
              <a:defRPr sz="2000">
                <a:solidFill>
                  <a:srgbClr val="2E50A2"/>
                </a:solidFill>
                <a:latin typeface="Merriweather" pitchFamily="2" charset="77"/>
                <a:cs typeface="Calibri" panose="020F0502020204030204" pitchFamily="34" charset="0"/>
              </a:defRPr>
            </a:lvl4pPr>
            <a:lvl5pPr>
              <a:defRPr sz="2800">
                <a:solidFill>
                  <a:srgbClr val="2E50A2"/>
                </a:solidFill>
                <a:latin typeface="Merriweather" pitchFamily="2" charset="77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EAD90-65E2-E307-B0EA-B3A3C0E1D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51B4-74D9-DC46-978D-ED82B5B20A4D}" type="datetimeFigureOut">
              <a:rPr lang="en-US" smtClean="0"/>
              <a:t>2/18/26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C6939-1471-E35C-CD0F-B2DADCB4B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34B46-F4B9-F7CB-945F-CABE521C1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CE33-190F-3749-82E1-9A0587CDE7E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white logo with a black background&#10;&#10;AI-generated content may be incorrect.">
            <a:extLst>
              <a:ext uri="{FF2B5EF4-FFF2-40B4-BE49-F238E27FC236}">
                <a16:creationId xmlns:a16="http://schemas.microsoft.com/office/drawing/2014/main" id="{F4E11BA0-5638-88AB-C508-016AC695BB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2882" y="171025"/>
            <a:ext cx="1101836" cy="75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41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AFB2F2B-6F28-7341-DBAD-25C992F7FC2A}"/>
              </a:ext>
            </a:extLst>
          </p:cNvPr>
          <p:cNvSpPr/>
          <p:nvPr userDrawn="1"/>
        </p:nvSpPr>
        <p:spPr>
          <a:xfrm>
            <a:off x="0" y="1"/>
            <a:ext cx="12192000" cy="1094014"/>
          </a:xfrm>
          <a:prstGeom prst="rect">
            <a:avLst/>
          </a:prstGeom>
          <a:solidFill>
            <a:srgbClr val="442B6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768AC2-A756-38A2-5DF2-DC0327165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282" y="1"/>
            <a:ext cx="10515600" cy="109401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BF7E9-7B42-51AC-1EF4-8753A8022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640" y="1265039"/>
            <a:ext cx="11764393" cy="49202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2800" b="1">
                <a:solidFill>
                  <a:srgbClr val="2E50A2"/>
                </a:solidFill>
                <a:latin typeface="Merriweather" pitchFamily="2" charset="77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2400">
                <a:solidFill>
                  <a:srgbClr val="2E50A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2000">
                <a:solidFill>
                  <a:srgbClr val="2E50A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None/>
              <a:defRPr sz="2000">
                <a:solidFill>
                  <a:srgbClr val="2E50A2"/>
                </a:solidFill>
                <a:latin typeface="Merriweather" pitchFamily="2" charset="77"/>
                <a:cs typeface="Calibri" panose="020F0502020204030204" pitchFamily="34" charset="0"/>
              </a:defRPr>
            </a:lvl4pPr>
            <a:lvl5pPr>
              <a:defRPr sz="2800">
                <a:solidFill>
                  <a:srgbClr val="2E50A2"/>
                </a:solidFill>
                <a:latin typeface="Merriweather" pitchFamily="2" charset="77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EAD90-65E2-E307-B0EA-B3A3C0E1D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51B4-74D9-DC46-978D-ED82B5B20A4D}" type="datetimeFigureOut">
              <a:rPr lang="en-US" smtClean="0"/>
              <a:t>2/18/26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C6939-1471-E35C-CD0F-B2DADCB4B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34B46-F4B9-F7CB-945F-CABE521C1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CE33-190F-3749-82E1-9A0587CDE7E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white logo with a black background&#10;&#10;AI-generated content may be incorrect.">
            <a:extLst>
              <a:ext uri="{FF2B5EF4-FFF2-40B4-BE49-F238E27FC236}">
                <a16:creationId xmlns:a16="http://schemas.microsoft.com/office/drawing/2014/main" id="{F4E11BA0-5638-88AB-C508-016AC695BB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2882" y="171025"/>
            <a:ext cx="1101836" cy="75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174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AFB2F2B-6F28-7341-DBAD-25C992F7FC2A}"/>
              </a:ext>
            </a:extLst>
          </p:cNvPr>
          <p:cNvSpPr/>
          <p:nvPr userDrawn="1"/>
        </p:nvSpPr>
        <p:spPr>
          <a:xfrm>
            <a:off x="0" y="1"/>
            <a:ext cx="12192000" cy="1094014"/>
          </a:xfrm>
          <a:prstGeom prst="rect">
            <a:avLst/>
          </a:prstGeom>
          <a:solidFill>
            <a:srgbClr val="FBAE1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768AC2-A756-38A2-5DF2-DC0327165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282" y="1"/>
            <a:ext cx="10515600" cy="109401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BF7E9-7B42-51AC-1EF4-8753A8022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640" y="1265039"/>
            <a:ext cx="11764393" cy="49202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2800" b="1">
                <a:solidFill>
                  <a:srgbClr val="2E50A2"/>
                </a:solidFill>
                <a:latin typeface="Merriweather" pitchFamily="2" charset="77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2400">
                <a:solidFill>
                  <a:srgbClr val="2E50A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2000">
                <a:solidFill>
                  <a:srgbClr val="2E50A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None/>
              <a:defRPr sz="2000">
                <a:solidFill>
                  <a:srgbClr val="2E50A2"/>
                </a:solidFill>
                <a:latin typeface="Merriweather" pitchFamily="2" charset="77"/>
                <a:cs typeface="Calibri" panose="020F0502020204030204" pitchFamily="34" charset="0"/>
              </a:defRPr>
            </a:lvl4pPr>
            <a:lvl5pPr>
              <a:defRPr sz="2800">
                <a:solidFill>
                  <a:srgbClr val="2E50A2"/>
                </a:solidFill>
                <a:latin typeface="Merriweather" pitchFamily="2" charset="77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EAD90-65E2-E307-B0EA-B3A3C0E1D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51B4-74D9-DC46-978D-ED82B5B20A4D}" type="datetimeFigureOut">
              <a:rPr lang="en-US" smtClean="0"/>
              <a:t>2/18/26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C6939-1471-E35C-CD0F-B2DADCB4B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34B46-F4B9-F7CB-945F-CABE521C1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CE33-190F-3749-82E1-9A0587CDE7E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white logo with a black background&#10;&#10;AI-generated content may be incorrect.">
            <a:extLst>
              <a:ext uri="{FF2B5EF4-FFF2-40B4-BE49-F238E27FC236}">
                <a16:creationId xmlns:a16="http://schemas.microsoft.com/office/drawing/2014/main" id="{F4E11BA0-5638-88AB-C508-016AC695BB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2882" y="171025"/>
            <a:ext cx="1101836" cy="75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505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AFB2F2B-6F28-7341-DBAD-25C992F7FC2A}"/>
              </a:ext>
            </a:extLst>
          </p:cNvPr>
          <p:cNvSpPr/>
          <p:nvPr userDrawn="1"/>
        </p:nvSpPr>
        <p:spPr>
          <a:xfrm>
            <a:off x="0" y="1"/>
            <a:ext cx="12192000" cy="1094014"/>
          </a:xfrm>
          <a:prstGeom prst="rect">
            <a:avLst/>
          </a:prstGeom>
          <a:solidFill>
            <a:srgbClr val="F47B4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768AC2-A756-38A2-5DF2-DC0327165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282" y="1"/>
            <a:ext cx="10515600" cy="109401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BF7E9-7B42-51AC-1EF4-8753A8022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640" y="1265039"/>
            <a:ext cx="11764393" cy="49202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2800" b="1">
                <a:solidFill>
                  <a:srgbClr val="2E50A2"/>
                </a:solidFill>
                <a:latin typeface="Merriweather" pitchFamily="2" charset="77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2400">
                <a:solidFill>
                  <a:srgbClr val="2E50A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2000">
                <a:solidFill>
                  <a:srgbClr val="2E50A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None/>
              <a:defRPr sz="2000">
                <a:solidFill>
                  <a:srgbClr val="2E50A2"/>
                </a:solidFill>
                <a:latin typeface="Merriweather" pitchFamily="2" charset="77"/>
                <a:cs typeface="Calibri" panose="020F0502020204030204" pitchFamily="34" charset="0"/>
              </a:defRPr>
            </a:lvl4pPr>
            <a:lvl5pPr>
              <a:defRPr sz="2800">
                <a:solidFill>
                  <a:srgbClr val="2E50A2"/>
                </a:solidFill>
                <a:latin typeface="Merriweather" pitchFamily="2" charset="77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EAD90-65E2-E307-B0EA-B3A3C0E1D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51B4-74D9-DC46-978D-ED82B5B20A4D}" type="datetimeFigureOut">
              <a:rPr lang="en-US" smtClean="0"/>
              <a:t>2/18/26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C6939-1471-E35C-CD0F-B2DADCB4B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34B46-F4B9-F7CB-945F-CABE521C1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CE33-190F-3749-82E1-9A0587CDE7E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white logo with a black background&#10;&#10;AI-generated content may be incorrect.">
            <a:extLst>
              <a:ext uri="{FF2B5EF4-FFF2-40B4-BE49-F238E27FC236}">
                <a16:creationId xmlns:a16="http://schemas.microsoft.com/office/drawing/2014/main" id="{F4E11BA0-5638-88AB-C508-016AC695BB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2882" y="171025"/>
            <a:ext cx="1101836" cy="75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493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rgbClr val="2E5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ED240-07CE-7D52-C092-FFA722BAB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82" y="2857727"/>
            <a:ext cx="11523436" cy="1142546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  <a:latin typeface="Merriweather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33526-68AC-418A-4A56-7F0226895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951B4-74D9-DC46-978D-ED82B5B20A4D}" type="datetimeFigureOut">
              <a:rPr lang="en-US" smtClean="0"/>
              <a:t>2/18/26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180D8-5E0D-6678-0B6B-EDACEE893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3A47B-8045-A963-F208-DE1F1F51F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CE33-190F-3749-82E1-9A0587CDE7E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yellow text on a black background&#10;&#10;AI-generated content may be incorrect.">
            <a:extLst>
              <a:ext uri="{FF2B5EF4-FFF2-40B4-BE49-F238E27FC236}">
                <a16:creationId xmlns:a16="http://schemas.microsoft.com/office/drawing/2014/main" id="{553FD193-BE8D-9A09-0F49-3085CF3F2C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110" y="310016"/>
            <a:ext cx="2349500" cy="628650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98F87C26-B129-9B80-273B-6E330B48092D}"/>
              </a:ext>
            </a:extLst>
          </p:cNvPr>
          <p:cNvSpPr/>
          <p:nvPr userDrawn="1"/>
        </p:nvSpPr>
        <p:spPr>
          <a:xfrm rot="10800000" flipV="1">
            <a:off x="3964475" y="4179380"/>
            <a:ext cx="4263052" cy="87820"/>
          </a:xfrm>
          <a:custGeom>
            <a:avLst/>
            <a:gdLst>
              <a:gd name="connsiteX0" fmla="*/ 2254033 w 2319268"/>
              <a:gd name="connsiteY0" fmla="*/ 0 h 120646"/>
              <a:gd name="connsiteX1" fmla="*/ 2195124 w 2319268"/>
              <a:gd name="connsiteY1" fmla="*/ 0 h 120646"/>
              <a:gd name="connsiteX2" fmla="*/ 2188798 w 2319268"/>
              <a:gd name="connsiteY2" fmla="*/ 0 h 120646"/>
              <a:gd name="connsiteX3" fmla="*/ 1159634 w 2319268"/>
              <a:gd name="connsiteY3" fmla="*/ 0 h 120646"/>
              <a:gd name="connsiteX4" fmla="*/ 1159634 w 2319268"/>
              <a:gd name="connsiteY4" fmla="*/ 1 h 120646"/>
              <a:gd name="connsiteX5" fmla="*/ 130470 w 2319268"/>
              <a:gd name="connsiteY5" fmla="*/ 1 h 120646"/>
              <a:gd name="connsiteX6" fmla="*/ 65235 w 2319268"/>
              <a:gd name="connsiteY6" fmla="*/ 1 h 120646"/>
              <a:gd name="connsiteX7" fmla="*/ 0 w 2319268"/>
              <a:gd name="connsiteY7" fmla="*/ 60324 h 120646"/>
              <a:gd name="connsiteX8" fmla="*/ 65235 w 2319268"/>
              <a:gd name="connsiteY8" fmla="*/ 120646 h 120646"/>
              <a:gd name="connsiteX9" fmla="*/ 124144 w 2319268"/>
              <a:gd name="connsiteY9" fmla="*/ 120646 h 120646"/>
              <a:gd name="connsiteX10" fmla="*/ 130470 w 2319268"/>
              <a:gd name="connsiteY10" fmla="*/ 120646 h 120646"/>
              <a:gd name="connsiteX11" fmla="*/ 1159634 w 2319268"/>
              <a:gd name="connsiteY11" fmla="*/ 120646 h 120646"/>
              <a:gd name="connsiteX12" fmla="*/ 1159634 w 2319268"/>
              <a:gd name="connsiteY12" fmla="*/ 120645 h 120646"/>
              <a:gd name="connsiteX13" fmla="*/ 2188798 w 2319268"/>
              <a:gd name="connsiteY13" fmla="*/ 120645 h 120646"/>
              <a:gd name="connsiteX14" fmla="*/ 2254033 w 2319268"/>
              <a:gd name="connsiteY14" fmla="*/ 120645 h 120646"/>
              <a:gd name="connsiteX15" fmla="*/ 2319268 w 2319268"/>
              <a:gd name="connsiteY15" fmla="*/ 60323 h 120646"/>
              <a:gd name="connsiteX16" fmla="*/ 2254033 w 2319268"/>
              <a:gd name="connsiteY16" fmla="*/ 0 h 120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19268" h="120646">
                <a:moveTo>
                  <a:pt x="2254033" y="0"/>
                </a:moveTo>
                <a:lnTo>
                  <a:pt x="2195124" y="0"/>
                </a:lnTo>
                <a:lnTo>
                  <a:pt x="2188798" y="0"/>
                </a:lnTo>
                <a:lnTo>
                  <a:pt x="1159634" y="0"/>
                </a:lnTo>
                <a:lnTo>
                  <a:pt x="1159634" y="1"/>
                </a:lnTo>
                <a:lnTo>
                  <a:pt x="130470" y="1"/>
                </a:lnTo>
                <a:lnTo>
                  <a:pt x="65235" y="1"/>
                </a:lnTo>
                <a:cubicBezTo>
                  <a:pt x="29207" y="1"/>
                  <a:pt x="0" y="27009"/>
                  <a:pt x="0" y="60324"/>
                </a:cubicBezTo>
                <a:cubicBezTo>
                  <a:pt x="0" y="93639"/>
                  <a:pt x="29207" y="120646"/>
                  <a:pt x="65235" y="120646"/>
                </a:cubicBezTo>
                <a:lnTo>
                  <a:pt x="124144" y="120646"/>
                </a:lnTo>
                <a:lnTo>
                  <a:pt x="130470" y="120646"/>
                </a:lnTo>
                <a:lnTo>
                  <a:pt x="1159634" y="120646"/>
                </a:lnTo>
                <a:lnTo>
                  <a:pt x="1159634" y="120645"/>
                </a:lnTo>
                <a:lnTo>
                  <a:pt x="2188798" y="120645"/>
                </a:lnTo>
                <a:lnTo>
                  <a:pt x="2254033" y="120645"/>
                </a:lnTo>
                <a:cubicBezTo>
                  <a:pt x="2290061" y="120645"/>
                  <a:pt x="2319268" y="93638"/>
                  <a:pt x="2319268" y="60323"/>
                </a:cubicBezTo>
                <a:cubicBezTo>
                  <a:pt x="2319268" y="27008"/>
                  <a:pt x="2290061" y="0"/>
                  <a:pt x="2254033" y="0"/>
                </a:cubicBezTo>
                <a:close/>
              </a:path>
            </a:pathLst>
          </a:custGeom>
          <a:solidFill>
            <a:srgbClr val="F4C6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090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6499F0-0874-75D0-7455-9F2667733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B1A647-E0E6-37EE-0D27-973069064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42612E-91AA-7765-7B1C-A3D5ABE11C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3951B4-74D9-DC46-978D-ED82B5B20A4D}" type="datetimeFigureOut">
              <a:rPr lang="en-US" smtClean="0"/>
              <a:t>2/18/26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AD9324-FA9C-C28D-2E8B-35F468DCA5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B911D-DA04-2DAC-1FF2-C39F3B0854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A6ACE33-190F-3749-82E1-9A0587CDE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335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5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1" r:id="rId15"/>
    <p:sldLayoutId id="2147483667" r:id="rId16"/>
    <p:sldLayoutId id="2147483655" r:id="rId17"/>
    <p:sldLayoutId id="2147483657" r:id="rId18"/>
    <p:sldLayoutId id="2147483685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svg"/><Relationship Id="rId3" Type="http://schemas.openxmlformats.org/officeDocument/2006/relationships/image" Target="../media/image6.png"/><Relationship Id="rId7" Type="http://schemas.openxmlformats.org/officeDocument/2006/relationships/image" Target="../media/image41.svg"/><Relationship Id="rId12" Type="http://schemas.openxmlformats.org/officeDocument/2006/relationships/image" Target="../media/image46.png"/><Relationship Id="rId17" Type="http://schemas.openxmlformats.org/officeDocument/2006/relationships/image" Target="../media/image51.svg"/><Relationship Id="rId2" Type="http://schemas.openxmlformats.org/officeDocument/2006/relationships/image" Target="../media/image37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5" Type="http://schemas.openxmlformats.org/officeDocument/2006/relationships/image" Target="../media/image4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Relationship Id="rId1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looking at a book&#10;&#10;Description automatically generated">
            <a:extLst>
              <a:ext uri="{FF2B5EF4-FFF2-40B4-BE49-F238E27FC236}">
                <a16:creationId xmlns:a16="http://schemas.microsoft.com/office/drawing/2014/main" id="{FB4D37F4-5627-05FF-ED40-4FF6AE686D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53" b="-3943"/>
          <a:stretch/>
        </p:blipFill>
        <p:spPr>
          <a:xfrm>
            <a:off x="0" y="14988"/>
            <a:ext cx="12203644" cy="617599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0F027A2-A472-F95C-0ADB-1D0F5DB0E2F6}"/>
              </a:ext>
            </a:extLst>
          </p:cNvPr>
          <p:cNvCxnSpPr>
            <a:cxnSpLocks/>
          </p:cNvCxnSpPr>
          <p:nvPr/>
        </p:nvCxnSpPr>
        <p:spPr>
          <a:xfrm>
            <a:off x="-11645" y="5919118"/>
            <a:ext cx="12203645" cy="0"/>
          </a:xfrm>
          <a:prstGeom prst="line">
            <a:avLst/>
          </a:prstGeom>
          <a:ln w="66675">
            <a:solidFill>
              <a:srgbClr val="F4C63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A3C2294-7BC6-1C66-8CE2-359C813E462C}"/>
              </a:ext>
            </a:extLst>
          </p:cNvPr>
          <p:cNvSpPr/>
          <p:nvPr/>
        </p:nvSpPr>
        <p:spPr>
          <a:xfrm>
            <a:off x="373405" y="571576"/>
            <a:ext cx="10886467" cy="1274344"/>
          </a:xfrm>
          <a:custGeom>
            <a:avLst/>
            <a:gdLst>
              <a:gd name="connsiteX0" fmla="*/ 498664 w 10886467"/>
              <a:gd name="connsiteY0" fmla="*/ 0 h 1274344"/>
              <a:gd name="connsiteX1" fmla="*/ 997330 w 10886467"/>
              <a:gd name="connsiteY1" fmla="*/ 1 h 1274344"/>
              <a:gd name="connsiteX2" fmla="*/ 4249191 w 10886467"/>
              <a:gd name="connsiteY2" fmla="*/ 1 h 1274344"/>
              <a:gd name="connsiteX3" fmla="*/ 4249191 w 10886467"/>
              <a:gd name="connsiteY3" fmla="*/ 0 h 1274344"/>
              <a:gd name="connsiteX4" fmla="*/ 7684056 w 10886467"/>
              <a:gd name="connsiteY4" fmla="*/ 0 h 1274344"/>
              <a:gd name="connsiteX5" fmla="*/ 7732414 w 10886467"/>
              <a:gd name="connsiteY5" fmla="*/ 0 h 1274344"/>
              <a:gd name="connsiteX6" fmla="*/ 8182721 w 10886467"/>
              <a:gd name="connsiteY6" fmla="*/ 0 h 1274344"/>
              <a:gd name="connsiteX7" fmla="*/ 8235788 w 10886467"/>
              <a:gd name="connsiteY7" fmla="*/ 6799 h 1274344"/>
              <a:gd name="connsiteX8" fmla="*/ 9889137 w 10886467"/>
              <a:gd name="connsiteY8" fmla="*/ 6799 h 1274344"/>
              <a:gd name="connsiteX9" fmla="*/ 9937496 w 10886467"/>
              <a:gd name="connsiteY9" fmla="*/ 6799 h 1274344"/>
              <a:gd name="connsiteX10" fmla="*/ 10387803 w 10886467"/>
              <a:gd name="connsiteY10" fmla="*/ 6799 h 1274344"/>
              <a:gd name="connsiteX11" fmla="*/ 10886467 w 10886467"/>
              <a:gd name="connsiteY11" fmla="*/ 640572 h 1274344"/>
              <a:gd name="connsiteX12" fmla="*/ 10387803 w 10886467"/>
              <a:gd name="connsiteY12" fmla="*/ 1274344 h 1274344"/>
              <a:gd name="connsiteX13" fmla="*/ 9889137 w 10886467"/>
              <a:gd name="connsiteY13" fmla="*/ 1274343 h 1274344"/>
              <a:gd name="connsiteX14" fmla="*/ 6637277 w 10886467"/>
              <a:gd name="connsiteY14" fmla="*/ 1274343 h 1274344"/>
              <a:gd name="connsiteX15" fmla="*/ 6637277 w 10886467"/>
              <a:gd name="connsiteY15" fmla="*/ 1274344 h 1274344"/>
              <a:gd name="connsiteX16" fmla="*/ 3202412 w 10886467"/>
              <a:gd name="connsiteY16" fmla="*/ 1274344 h 1274344"/>
              <a:gd name="connsiteX17" fmla="*/ 3154053 w 10886467"/>
              <a:gd name="connsiteY17" fmla="*/ 1274344 h 1274344"/>
              <a:gd name="connsiteX18" fmla="*/ 2703747 w 10886467"/>
              <a:gd name="connsiteY18" fmla="*/ 1274344 h 1274344"/>
              <a:gd name="connsiteX19" fmla="*/ 2650680 w 10886467"/>
              <a:gd name="connsiteY19" fmla="*/ 1267545 h 1274344"/>
              <a:gd name="connsiteX20" fmla="*/ 997330 w 10886467"/>
              <a:gd name="connsiteY20" fmla="*/ 1267545 h 1274344"/>
              <a:gd name="connsiteX21" fmla="*/ 948971 w 10886467"/>
              <a:gd name="connsiteY21" fmla="*/ 1267545 h 1274344"/>
              <a:gd name="connsiteX22" fmla="*/ 498664 w 10886467"/>
              <a:gd name="connsiteY22" fmla="*/ 1267545 h 1274344"/>
              <a:gd name="connsiteX23" fmla="*/ 0 w 10886467"/>
              <a:gd name="connsiteY23" fmla="*/ 633773 h 1274344"/>
              <a:gd name="connsiteX24" fmla="*/ 498664 w 10886467"/>
              <a:gd name="connsiteY24" fmla="*/ 0 h 1274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886467" h="1274344">
                <a:moveTo>
                  <a:pt x="498664" y="0"/>
                </a:moveTo>
                <a:lnTo>
                  <a:pt x="997330" y="1"/>
                </a:lnTo>
                <a:lnTo>
                  <a:pt x="4249191" y="1"/>
                </a:lnTo>
                <a:lnTo>
                  <a:pt x="4249191" y="0"/>
                </a:lnTo>
                <a:lnTo>
                  <a:pt x="7684056" y="0"/>
                </a:lnTo>
                <a:lnTo>
                  <a:pt x="7732414" y="0"/>
                </a:lnTo>
                <a:lnTo>
                  <a:pt x="8182721" y="0"/>
                </a:lnTo>
                <a:lnTo>
                  <a:pt x="8235788" y="6799"/>
                </a:lnTo>
                <a:lnTo>
                  <a:pt x="9889137" y="6799"/>
                </a:lnTo>
                <a:lnTo>
                  <a:pt x="9937496" y="6799"/>
                </a:lnTo>
                <a:lnTo>
                  <a:pt x="10387803" y="6799"/>
                </a:lnTo>
                <a:cubicBezTo>
                  <a:pt x="10663207" y="6799"/>
                  <a:pt x="10886467" y="290549"/>
                  <a:pt x="10886467" y="640572"/>
                </a:cubicBezTo>
                <a:cubicBezTo>
                  <a:pt x="10886467" y="990594"/>
                  <a:pt x="10663207" y="1274344"/>
                  <a:pt x="10387803" y="1274344"/>
                </a:cubicBezTo>
                <a:lnTo>
                  <a:pt x="9889137" y="1274343"/>
                </a:lnTo>
                <a:lnTo>
                  <a:pt x="6637277" y="1274343"/>
                </a:lnTo>
                <a:lnTo>
                  <a:pt x="6637277" y="1274344"/>
                </a:lnTo>
                <a:lnTo>
                  <a:pt x="3202412" y="1274344"/>
                </a:lnTo>
                <a:lnTo>
                  <a:pt x="3154053" y="1274344"/>
                </a:lnTo>
                <a:lnTo>
                  <a:pt x="2703747" y="1274344"/>
                </a:lnTo>
                <a:lnTo>
                  <a:pt x="2650680" y="1267545"/>
                </a:lnTo>
                <a:lnTo>
                  <a:pt x="997330" y="1267545"/>
                </a:lnTo>
                <a:lnTo>
                  <a:pt x="948971" y="1267545"/>
                </a:lnTo>
                <a:lnTo>
                  <a:pt x="498664" y="1267545"/>
                </a:lnTo>
                <a:cubicBezTo>
                  <a:pt x="223260" y="1267545"/>
                  <a:pt x="0" y="983795"/>
                  <a:pt x="0" y="633773"/>
                </a:cubicBezTo>
                <a:cubicBezTo>
                  <a:pt x="0" y="283750"/>
                  <a:pt x="223260" y="0"/>
                  <a:pt x="498664" y="0"/>
                </a:cubicBezTo>
                <a:close/>
              </a:path>
            </a:pathLst>
          </a:custGeom>
          <a:solidFill>
            <a:srgbClr val="2D4FA3">
              <a:alpha val="8805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7CB9FD4-FF51-4599-984C-C06C9EAE67F4}"/>
              </a:ext>
            </a:extLst>
          </p:cNvPr>
          <p:cNvSpPr/>
          <p:nvPr/>
        </p:nvSpPr>
        <p:spPr>
          <a:xfrm rot="10800000" flipV="1">
            <a:off x="738074" y="2115541"/>
            <a:ext cx="2455700" cy="137323"/>
          </a:xfrm>
          <a:custGeom>
            <a:avLst/>
            <a:gdLst>
              <a:gd name="connsiteX0" fmla="*/ 2254033 w 2319268"/>
              <a:gd name="connsiteY0" fmla="*/ 0 h 120646"/>
              <a:gd name="connsiteX1" fmla="*/ 2195124 w 2319268"/>
              <a:gd name="connsiteY1" fmla="*/ 0 h 120646"/>
              <a:gd name="connsiteX2" fmla="*/ 2188798 w 2319268"/>
              <a:gd name="connsiteY2" fmla="*/ 0 h 120646"/>
              <a:gd name="connsiteX3" fmla="*/ 1159634 w 2319268"/>
              <a:gd name="connsiteY3" fmla="*/ 0 h 120646"/>
              <a:gd name="connsiteX4" fmla="*/ 1159634 w 2319268"/>
              <a:gd name="connsiteY4" fmla="*/ 1 h 120646"/>
              <a:gd name="connsiteX5" fmla="*/ 130470 w 2319268"/>
              <a:gd name="connsiteY5" fmla="*/ 1 h 120646"/>
              <a:gd name="connsiteX6" fmla="*/ 65235 w 2319268"/>
              <a:gd name="connsiteY6" fmla="*/ 1 h 120646"/>
              <a:gd name="connsiteX7" fmla="*/ 0 w 2319268"/>
              <a:gd name="connsiteY7" fmla="*/ 60324 h 120646"/>
              <a:gd name="connsiteX8" fmla="*/ 65235 w 2319268"/>
              <a:gd name="connsiteY8" fmla="*/ 120646 h 120646"/>
              <a:gd name="connsiteX9" fmla="*/ 124144 w 2319268"/>
              <a:gd name="connsiteY9" fmla="*/ 120646 h 120646"/>
              <a:gd name="connsiteX10" fmla="*/ 130470 w 2319268"/>
              <a:gd name="connsiteY10" fmla="*/ 120646 h 120646"/>
              <a:gd name="connsiteX11" fmla="*/ 1159634 w 2319268"/>
              <a:gd name="connsiteY11" fmla="*/ 120646 h 120646"/>
              <a:gd name="connsiteX12" fmla="*/ 1159634 w 2319268"/>
              <a:gd name="connsiteY12" fmla="*/ 120645 h 120646"/>
              <a:gd name="connsiteX13" fmla="*/ 2188798 w 2319268"/>
              <a:gd name="connsiteY13" fmla="*/ 120645 h 120646"/>
              <a:gd name="connsiteX14" fmla="*/ 2254033 w 2319268"/>
              <a:gd name="connsiteY14" fmla="*/ 120645 h 120646"/>
              <a:gd name="connsiteX15" fmla="*/ 2319268 w 2319268"/>
              <a:gd name="connsiteY15" fmla="*/ 60323 h 120646"/>
              <a:gd name="connsiteX16" fmla="*/ 2254033 w 2319268"/>
              <a:gd name="connsiteY16" fmla="*/ 0 h 120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19268" h="120646">
                <a:moveTo>
                  <a:pt x="2254033" y="0"/>
                </a:moveTo>
                <a:lnTo>
                  <a:pt x="2195124" y="0"/>
                </a:lnTo>
                <a:lnTo>
                  <a:pt x="2188798" y="0"/>
                </a:lnTo>
                <a:lnTo>
                  <a:pt x="1159634" y="0"/>
                </a:lnTo>
                <a:lnTo>
                  <a:pt x="1159634" y="1"/>
                </a:lnTo>
                <a:lnTo>
                  <a:pt x="130470" y="1"/>
                </a:lnTo>
                <a:lnTo>
                  <a:pt x="65235" y="1"/>
                </a:lnTo>
                <a:cubicBezTo>
                  <a:pt x="29207" y="1"/>
                  <a:pt x="0" y="27009"/>
                  <a:pt x="0" y="60324"/>
                </a:cubicBezTo>
                <a:cubicBezTo>
                  <a:pt x="0" y="93639"/>
                  <a:pt x="29207" y="120646"/>
                  <a:pt x="65235" y="120646"/>
                </a:cubicBezTo>
                <a:lnTo>
                  <a:pt x="124144" y="120646"/>
                </a:lnTo>
                <a:lnTo>
                  <a:pt x="130470" y="120646"/>
                </a:lnTo>
                <a:lnTo>
                  <a:pt x="1159634" y="120646"/>
                </a:lnTo>
                <a:lnTo>
                  <a:pt x="1159634" y="120645"/>
                </a:lnTo>
                <a:lnTo>
                  <a:pt x="2188798" y="120645"/>
                </a:lnTo>
                <a:lnTo>
                  <a:pt x="2254033" y="120645"/>
                </a:lnTo>
                <a:cubicBezTo>
                  <a:pt x="2290061" y="120645"/>
                  <a:pt x="2319268" y="93638"/>
                  <a:pt x="2319268" y="60323"/>
                </a:cubicBezTo>
                <a:cubicBezTo>
                  <a:pt x="2319268" y="27008"/>
                  <a:pt x="2290061" y="0"/>
                  <a:pt x="2254033" y="0"/>
                </a:cubicBezTo>
                <a:close/>
              </a:path>
            </a:pathLst>
          </a:custGeom>
          <a:solidFill>
            <a:srgbClr val="FBAE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7248CB78-C4E6-BF2B-88EF-6FDD8F33E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05" y="5940576"/>
            <a:ext cx="2182755" cy="8640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513591-BD61-4026-707F-849A94B05B44}"/>
              </a:ext>
            </a:extLst>
          </p:cNvPr>
          <p:cNvSpPr txBox="1"/>
          <p:nvPr/>
        </p:nvSpPr>
        <p:spPr>
          <a:xfrm>
            <a:off x="8832303" y="6190984"/>
            <a:ext cx="3015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0" u="none" err="1">
                <a:solidFill>
                  <a:srgbClr val="2D4FA3"/>
                </a:solidFill>
                <a:latin typeface="Merriweather" pitchFamily="2" charset="77"/>
              </a:rPr>
              <a:t>INvest</a:t>
            </a:r>
            <a:r>
              <a:rPr lang="en-US" sz="2000" b="1" i="0" u="none" err="1">
                <a:solidFill>
                  <a:srgbClr val="F4C638"/>
                </a:solidFill>
                <a:latin typeface="Merriweather" pitchFamily="2" charset="77"/>
              </a:rPr>
              <a:t>Ed</a:t>
            </a:r>
            <a:r>
              <a:rPr lang="en-US" sz="2000" b="1" i="0" u="none" err="1">
                <a:solidFill>
                  <a:srgbClr val="2D4FA3"/>
                </a:solidFill>
                <a:latin typeface="Merriweather" pitchFamily="2" charset="77"/>
              </a:rPr>
              <a:t>Indiana.org</a:t>
            </a:r>
            <a:endParaRPr lang="en-US" sz="2000" b="1" i="0" u="none">
              <a:solidFill>
                <a:srgbClr val="2D4FA3"/>
              </a:solidFill>
              <a:latin typeface="Merriweather" pitchFamily="2" charset="77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E7F0A97-F4A4-BB1F-2BBD-64198AE21D47}"/>
              </a:ext>
            </a:extLst>
          </p:cNvPr>
          <p:cNvSpPr txBox="1">
            <a:spLocks/>
          </p:cNvSpPr>
          <p:nvPr/>
        </p:nvSpPr>
        <p:spPr>
          <a:xfrm>
            <a:off x="738073" y="956190"/>
            <a:ext cx="10157128" cy="72520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b="1" i="0" kern="1200" baseline="0">
                <a:solidFill>
                  <a:schemeClr val="bg1"/>
                </a:solidFill>
                <a:latin typeface="Merriweather" pitchFamily="2" charset="77"/>
                <a:ea typeface="+mj-ea"/>
                <a:cs typeface="+mj-cs"/>
              </a:defRPr>
            </a:lvl1pPr>
          </a:lstStyle>
          <a:p>
            <a:r>
              <a:rPr lang="en-US" sz="3600"/>
              <a:t>Preparing for Postsecondary Education</a:t>
            </a:r>
          </a:p>
        </p:txBody>
      </p:sp>
    </p:spTree>
    <p:extLst>
      <p:ext uri="{BB962C8B-B14F-4D97-AF65-F5344CB8AC3E}">
        <p14:creationId xmlns:p14="http://schemas.microsoft.com/office/powerpoint/2010/main" val="747705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1735E-AECB-0707-146D-B622868FC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/>
              <a:t>Indiana High-Growth &amp; High-Income Jobs</a:t>
            </a:r>
          </a:p>
        </p:txBody>
      </p:sp>
      <p:pic>
        <p:nvPicPr>
          <p:cNvPr id="4" name="Picture 3" descr="A screenshot of a blue and white card&#10;&#10;AI-generated content may be incorrect.">
            <a:extLst>
              <a:ext uri="{FF2B5EF4-FFF2-40B4-BE49-F238E27FC236}">
                <a16:creationId xmlns:a16="http://schemas.microsoft.com/office/drawing/2014/main" id="{25FF6CC4-87E9-9B0E-CFD5-4E489A1C8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1594884"/>
            <a:ext cx="11185451" cy="3572539"/>
          </a:xfrm>
          <a:prstGeom prst="rect">
            <a:avLst/>
          </a:prstGeom>
        </p:spPr>
      </p:pic>
      <p:pic>
        <p:nvPicPr>
          <p:cNvPr id="5" name="Picture 4" descr="A blue and white logo&#10;&#10;AI-generated content may be incorrect.">
            <a:extLst>
              <a:ext uri="{FF2B5EF4-FFF2-40B4-BE49-F238E27FC236}">
                <a16:creationId xmlns:a16="http://schemas.microsoft.com/office/drawing/2014/main" id="{3724B355-7665-C006-449E-0EC73B368E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68502" y="5263116"/>
            <a:ext cx="5550196" cy="113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69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89362-B18E-AF0B-E978-7D99A0468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Find the Right Fit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4C1B1EC-3DA9-C285-1EE1-3505D3EE6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640" y="5141053"/>
            <a:ext cx="11764393" cy="1716946"/>
          </a:xfrm>
        </p:spPr>
        <p:txBody>
          <a:bodyPr>
            <a:normAutofit/>
          </a:bodyPr>
          <a:lstStyle/>
          <a:p>
            <a:pPr marL="0" indent="0">
              <a:spcBef>
                <a:spcPts val="3000"/>
              </a:spcBef>
              <a:buNone/>
            </a:pPr>
            <a:r>
              <a:rPr lang="en-US" b="1">
                <a:latin typeface="Merriweather" panose="02000000000000000000" pitchFamily="2" charset="77"/>
                <a:cs typeface="Merriweather" panose="02000000000000000000" pitchFamily="2" charset="77"/>
              </a:rPr>
              <a:t>Changing majors, programs or schools may add</a:t>
            </a:r>
          </a:p>
          <a:p>
            <a:pPr lvl="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Extra time to complete degree</a:t>
            </a:r>
            <a:endParaRPr lang="en-US">
              <a:solidFill>
                <a:srgbClr val="AD295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Increased cost &amp; student loan debt</a:t>
            </a:r>
            <a:endParaRPr lang="en-US">
              <a:solidFill>
                <a:srgbClr val="AD295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500"/>
          </a:p>
        </p:txBody>
      </p:sp>
      <p:pic>
        <p:nvPicPr>
          <p:cNvPr id="5" name="Picture 4" descr="A diagram of a community&#10;&#10;AI-generated content may be incorrect.">
            <a:extLst>
              <a:ext uri="{FF2B5EF4-FFF2-40B4-BE49-F238E27FC236}">
                <a16:creationId xmlns:a16="http://schemas.microsoft.com/office/drawing/2014/main" id="{DEF5D3EE-82F3-0163-C41E-41E0661F0CE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3256" y="1318437"/>
            <a:ext cx="10047768" cy="383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794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99DF6-FB73-D902-3A86-BE8FDBC4B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Types of Financial Aid</a:t>
            </a:r>
          </a:p>
        </p:txBody>
      </p:sp>
    </p:spTree>
    <p:extLst>
      <p:ext uri="{BB962C8B-B14F-4D97-AF65-F5344CB8AC3E}">
        <p14:creationId xmlns:p14="http://schemas.microsoft.com/office/powerpoint/2010/main" val="60837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545DE-B4E4-9775-2790-7D2B760C4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Types of Financial Aid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0850E-AC37-39D6-78D5-96E6910B1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049" y="1265039"/>
            <a:ext cx="4250724" cy="4920285"/>
          </a:xfrm>
        </p:spPr>
        <p:txBody>
          <a:bodyPr/>
          <a:lstStyle/>
          <a:p>
            <a:pPr marL="0" indent="0">
              <a:buNone/>
            </a:pPr>
            <a:r>
              <a:rPr lang="en-US" sz="3200">
                <a:latin typeface="Merriweather"/>
                <a:cs typeface="Merriweather" panose="02000000000000000000" pitchFamily="2" charset="77"/>
              </a:rPr>
              <a:t>Gift Aid</a:t>
            </a:r>
          </a:p>
          <a:p>
            <a:pPr marL="457200"/>
            <a:r>
              <a:rPr lang="en-US">
                <a:latin typeface="Calibri"/>
                <a:ea typeface="Calibri"/>
                <a:cs typeface="Calibri"/>
              </a:rPr>
              <a:t>Grants</a:t>
            </a:r>
          </a:p>
          <a:p>
            <a:pPr marL="457200"/>
            <a:r>
              <a:rPr lang="en-US">
                <a:latin typeface="Calibri"/>
                <a:ea typeface="Calibri"/>
                <a:cs typeface="Calibri"/>
              </a:rPr>
              <a:t>Scholarships</a:t>
            </a:r>
          </a:p>
          <a:p>
            <a:pPr indent="0">
              <a:buNone/>
            </a:pPr>
            <a:endParaRPr lang="en-US">
              <a:latin typeface="Calibri" panose="020F0502020204030204" pitchFamily="34" charset="0"/>
              <a:ea typeface="Calibri"/>
            </a:endParaRPr>
          </a:p>
          <a:p>
            <a:pPr marL="0" indent="0">
              <a:buNone/>
            </a:pPr>
            <a:r>
              <a:rPr lang="en-US" sz="3200">
                <a:latin typeface="Merriweather"/>
                <a:cs typeface="Merriweather" panose="02000000000000000000" pitchFamily="2" charset="77"/>
              </a:rPr>
              <a:t>Self-Help Aid</a:t>
            </a:r>
          </a:p>
          <a:p>
            <a:pPr marL="457200"/>
            <a:r>
              <a:rPr lang="en-US">
                <a:latin typeface="Calibri"/>
                <a:ea typeface="Calibri"/>
                <a:cs typeface="Calibri"/>
              </a:rPr>
              <a:t>Savings</a:t>
            </a:r>
          </a:p>
          <a:p>
            <a:pPr marL="457200"/>
            <a:r>
              <a:rPr lang="en-US">
                <a:latin typeface="Calibri"/>
                <a:ea typeface="Calibri"/>
                <a:cs typeface="Calibri"/>
              </a:rPr>
              <a:t>Student Employment</a:t>
            </a:r>
          </a:p>
          <a:p>
            <a:pPr marL="457200"/>
            <a:r>
              <a:rPr lang="en-US">
                <a:latin typeface="Calibri"/>
                <a:ea typeface="Calibri"/>
                <a:cs typeface="Calibri"/>
              </a:rPr>
              <a:t>Loans</a:t>
            </a:r>
          </a:p>
          <a:p>
            <a:pPr indent="0">
              <a:buNone/>
            </a:pPr>
            <a:endParaRPr lang="en-US">
              <a:solidFill>
                <a:srgbClr val="1F2B54"/>
              </a:solidFill>
              <a:latin typeface="Calibri" panose="020F0502020204030204" pitchFamily="34" charset="0"/>
            </a:endParaRPr>
          </a:p>
          <a:p>
            <a:endParaRPr lang="en-US"/>
          </a:p>
        </p:txBody>
      </p:sp>
      <p:pic>
        <p:nvPicPr>
          <p:cNvPr id="4" name="Picture 3" descr="A person in a graduation cap and gown holding a diploma&#10;&#10;Description automatically generated">
            <a:extLst>
              <a:ext uri="{FF2B5EF4-FFF2-40B4-BE49-F238E27FC236}">
                <a16:creationId xmlns:a16="http://schemas.microsoft.com/office/drawing/2014/main" id="{5F5F4452-15E2-7FB7-9F88-A19534977F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62972" y="1350262"/>
            <a:ext cx="4899979" cy="4749838"/>
          </a:xfrm>
          <a:prstGeom prst="rect">
            <a:avLst/>
          </a:prstGeom>
        </p:spPr>
      </p:pic>
      <p:sp>
        <p:nvSpPr>
          <p:cNvPr id="5" name="Round Single Corner Rectangle 4">
            <a:extLst>
              <a:ext uri="{FF2B5EF4-FFF2-40B4-BE49-F238E27FC236}">
                <a16:creationId xmlns:a16="http://schemas.microsoft.com/office/drawing/2014/main" id="{021F45CF-50BF-9F3C-ECB0-BC2ABFD4117E}"/>
              </a:ext>
            </a:extLst>
          </p:cNvPr>
          <p:cNvSpPr/>
          <p:nvPr/>
        </p:nvSpPr>
        <p:spPr>
          <a:xfrm rot="10800000" flipH="1">
            <a:off x="501577" y="960754"/>
            <a:ext cx="5108391" cy="5224570"/>
          </a:xfrm>
          <a:prstGeom prst="round1Rect">
            <a:avLst>
              <a:gd name="adj" fmla="val 20996"/>
            </a:avLst>
          </a:prstGeom>
          <a:solidFill>
            <a:srgbClr val="2E50A2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8667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82A79-699C-B1EA-BD09-CDC707262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A4F34-B556-3D77-2771-CF7003421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8B36F-2A6A-4982-4C85-94246DFAB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/>
              <a:t>Federal 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000">
                <a:latin typeface="Calibri" panose="020F0502020204030204" pitchFamily="34" charset="0"/>
              </a:rPr>
              <a:t>Pell Grant - </a:t>
            </a:r>
            <a:r>
              <a:rPr lang="en-US" sz="2000" b="1">
                <a:solidFill>
                  <a:srgbClr val="AD2954"/>
                </a:solidFill>
                <a:latin typeface="Calibri" panose="020F0502020204030204" pitchFamily="34" charset="0"/>
              </a:rPr>
              <a:t>Max $7,395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000">
                <a:latin typeface="Calibri" panose="020F0502020204030204" pitchFamily="34" charset="0"/>
              </a:rPr>
              <a:t>Supplemental Educational Opportunity Grant (SEOG) - </a:t>
            </a:r>
            <a:r>
              <a:rPr lang="en-US" sz="2000" b="1">
                <a:solidFill>
                  <a:srgbClr val="AD2954"/>
                </a:solidFill>
                <a:latin typeface="Calibri" panose="020F0502020204030204" pitchFamily="34" charset="0"/>
              </a:rPr>
              <a:t>$100-$4,000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000">
                <a:latin typeface="Calibri" panose="020F0502020204030204" pitchFamily="34" charset="0"/>
              </a:rPr>
              <a:t>TEACH Grant - </a:t>
            </a:r>
            <a:r>
              <a:rPr lang="en-US" sz="2000" b="1">
                <a:solidFill>
                  <a:srgbClr val="AD2954"/>
                </a:solidFill>
                <a:latin typeface="Calibri" panose="020F0502020204030204" pitchFamily="34" charset="0"/>
              </a:rPr>
              <a:t>$3,772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100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/>
              <a:t>State of Indiana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000">
                <a:latin typeface="Calibri" panose="020F0502020204030204" pitchFamily="34" charset="0"/>
              </a:rPr>
              <a:t>21</a:t>
            </a:r>
            <a:r>
              <a:rPr lang="en-US" sz="2000" baseline="30000">
                <a:latin typeface="Calibri" panose="020F0502020204030204" pitchFamily="34" charset="0"/>
              </a:rPr>
              <a:t>st</a:t>
            </a:r>
            <a:r>
              <a:rPr lang="en-US" sz="2000">
                <a:latin typeface="Calibri" panose="020F0502020204030204" pitchFamily="34" charset="0"/>
              </a:rPr>
              <a:t> Century Scholars </a:t>
            </a:r>
          </a:p>
          <a:p>
            <a:pPr lvl="2"/>
            <a:r>
              <a:rPr lang="en-US" sz="1800"/>
              <a:t>Income-based grant for qualified students attending Indiana colleges</a:t>
            </a:r>
            <a:endParaRPr lang="en-US" sz="1800">
              <a:latin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000">
                <a:latin typeface="Calibri" panose="020F0502020204030204" pitchFamily="34" charset="0"/>
              </a:rPr>
              <a:t>Frank O’Bannon Grant Programs</a:t>
            </a:r>
          </a:p>
          <a:p>
            <a:pPr lvl="2"/>
            <a:r>
              <a:rPr lang="en-US" sz="1800">
                <a:latin typeface="Calibri" panose="020F0502020204030204" pitchFamily="34" charset="0"/>
              </a:rPr>
              <a:t>Freedom of Choice Award or Higher Education Award</a:t>
            </a:r>
          </a:p>
          <a:p>
            <a:pPr marL="914400" lvl="2" indent="0">
              <a:buNone/>
            </a:pPr>
            <a:endParaRPr lang="en-US" sz="1000">
              <a:latin typeface="Calibri" panose="020F0502020204030204" pitchFamily="34" charset="0"/>
            </a:endParaRPr>
          </a:p>
          <a:p>
            <a:r>
              <a:rPr lang="en-US" sz="2400"/>
              <a:t>Institutional Aid</a:t>
            </a:r>
          </a:p>
          <a:p>
            <a:pPr lvl="1"/>
            <a:r>
              <a:rPr lang="en-US" sz="2000"/>
              <a:t>Varies by college/university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615036-B1D5-BD3F-71BF-CEDE1495B54F}"/>
              </a:ext>
            </a:extLst>
          </p:cNvPr>
          <p:cNvSpPr txBox="1"/>
          <p:nvPr/>
        </p:nvSpPr>
        <p:spPr>
          <a:xfrm>
            <a:off x="3592830" y="6185324"/>
            <a:ext cx="499001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2E50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</a:t>
            </a:r>
            <a:r>
              <a:rPr lang="en-US" sz="2800" b="1" i="1">
                <a:solidFill>
                  <a:srgbClr val="2E50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err="1">
                <a:solidFill>
                  <a:srgbClr val="AD29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INvestEdIndana.org</a:t>
            </a:r>
            <a:r>
              <a:rPr lang="en-US" sz="2800" b="1" i="1">
                <a:solidFill>
                  <a:srgbClr val="AD29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/Grants</a:t>
            </a:r>
          </a:p>
        </p:txBody>
      </p:sp>
    </p:spTree>
    <p:extLst>
      <p:ext uri="{BB962C8B-B14F-4D97-AF65-F5344CB8AC3E}">
        <p14:creationId xmlns:p14="http://schemas.microsoft.com/office/powerpoint/2010/main" val="3526452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D4861-A849-7FAF-20C7-2528A21E6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Scholarships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19078-0E2C-91FA-F1B1-042A39687E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Need Based vs. Merit Based</a:t>
            </a:r>
          </a:p>
          <a:p>
            <a:pPr lvl="1"/>
            <a:r>
              <a:rPr lang="en-US"/>
              <a:t>Where to look for scholarships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marL="457200" lvl="1" indent="0" algn="ctr">
              <a:buNone/>
            </a:pPr>
            <a:r>
              <a:rPr lang="en-US" sz="2800" b="1" i="1"/>
              <a:t>Visit </a:t>
            </a:r>
            <a:r>
              <a:rPr lang="en-US" sz="2800" b="1" i="1" err="1">
                <a:solidFill>
                  <a:srgbClr val="AD2954"/>
                </a:solidFill>
              </a:rPr>
              <a:t>INvestEdIndiana.org</a:t>
            </a:r>
            <a:r>
              <a:rPr lang="en-US" sz="2800" b="1" i="1">
                <a:solidFill>
                  <a:srgbClr val="AD2954"/>
                </a:solidFill>
              </a:rPr>
              <a:t>/Scholarships </a:t>
            </a:r>
            <a:r>
              <a:rPr lang="en-US" sz="2800" b="1" i="1"/>
              <a:t>for more information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D55AC31-43B0-6791-4744-738B165631DF}"/>
              </a:ext>
            </a:extLst>
          </p:cNvPr>
          <p:cNvSpPr/>
          <p:nvPr/>
        </p:nvSpPr>
        <p:spPr>
          <a:xfrm>
            <a:off x="2092408" y="4011747"/>
            <a:ext cx="8061158" cy="1977590"/>
          </a:xfrm>
          <a:prstGeom prst="roundRect">
            <a:avLst/>
          </a:prstGeom>
          <a:solidFill>
            <a:srgbClr val="1F2B54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tIns="365760" rtlCol="0" anchor="ctr"/>
          <a:lstStyle/>
          <a:p>
            <a:pPr marL="2286000" lvl="4" indent="-2286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 Counselor</a:t>
            </a:r>
          </a:p>
          <a:p>
            <a:pPr marL="2286000" lvl="4" indent="-2286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Community Foundation</a:t>
            </a:r>
          </a:p>
          <a:p>
            <a:pPr marL="2286000" lvl="4" indent="-2286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Business &amp; Employer</a:t>
            </a:r>
          </a:p>
          <a:p>
            <a:pPr marL="2286000" lvl="4" indent="-2286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1F2B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Church &amp; Civic Organizations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FB1AB476-ACDC-A99F-8B3F-C45513840721}"/>
              </a:ext>
            </a:extLst>
          </p:cNvPr>
          <p:cNvSpPr/>
          <p:nvPr/>
        </p:nvSpPr>
        <p:spPr>
          <a:xfrm>
            <a:off x="2092408" y="3735460"/>
            <a:ext cx="8061158" cy="599105"/>
          </a:xfrm>
          <a:custGeom>
            <a:avLst/>
            <a:gdLst>
              <a:gd name="connsiteX0" fmla="*/ 114457 w 5526244"/>
              <a:gd name="connsiteY0" fmla="*/ 0 h 686728"/>
              <a:gd name="connsiteX1" fmla="*/ 5411787 w 5526244"/>
              <a:gd name="connsiteY1" fmla="*/ 0 h 686728"/>
              <a:gd name="connsiteX2" fmla="*/ 5526244 w 5526244"/>
              <a:gd name="connsiteY2" fmla="*/ 114457 h 686728"/>
              <a:gd name="connsiteX3" fmla="*/ 5526244 w 5526244"/>
              <a:gd name="connsiteY3" fmla="*/ 241077 h 686728"/>
              <a:gd name="connsiteX4" fmla="*/ 5526244 w 5526244"/>
              <a:gd name="connsiteY4" fmla="*/ 572271 h 686728"/>
              <a:gd name="connsiteX5" fmla="*/ 5526244 w 5526244"/>
              <a:gd name="connsiteY5" fmla="*/ 686728 h 686728"/>
              <a:gd name="connsiteX6" fmla="*/ 5411787 w 5526244"/>
              <a:gd name="connsiteY6" fmla="*/ 686728 h 686728"/>
              <a:gd name="connsiteX7" fmla="*/ 114457 w 5526244"/>
              <a:gd name="connsiteY7" fmla="*/ 686728 h 686728"/>
              <a:gd name="connsiteX8" fmla="*/ 0 w 5526244"/>
              <a:gd name="connsiteY8" fmla="*/ 686728 h 686728"/>
              <a:gd name="connsiteX9" fmla="*/ 0 w 5526244"/>
              <a:gd name="connsiteY9" fmla="*/ 572271 h 686728"/>
              <a:gd name="connsiteX10" fmla="*/ 0 w 5526244"/>
              <a:gd name="connsiteY10" fmla="*/ 241077 h 686728"/>
              <a:gd name="connsiteX11" fmla="*/ 0 w 5526244"/>
              <a:gd name="connsiteY11" fmla="*/ 114457 h 686728"/>
              <a:gd name="connsiteX12" fmla="*/ 114457 w 5526244"/>
              <a:gd name="connsiteY12" fmla="*/ 0 h 686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26244" h="686728">
                <a:moveTo>
                  <a:pt x="114457" y="0"/>
                </a:moveTo>
                <a:lnTo>
                  <a:pt x="5411787" y="0"/>
                </a:lnTo>
                <a:cubicBezTo>
                  <a:pt x="5475000" y="0"/>
                  <a:pt x="5526244" y="51244"/>
                  <a:pt x="5526244" y="114457"/>
                </a:cubicBezTo>
                <a:lnTo>
                  <a:pt x="5526244" y="241077"/>
                </a:lnTo>
                <a:lnTo>
                  <a:pt x="5526244" y="572271"/>
                </a:lnTo>
                <a:lnTo>
                  <a:pt x="5526244" y="686728"/>
                </a:lnTo>
                <a:lnTo>
                  <a:pt x="5411787" y="686728"/>
                </a:lnTo>
                <a:lnTo>
                  <a:pt x="114457" y="686728"/>
                </a:lnTo>
                <a:lnTo>
                  <a:pt x="0" y="686728"/>
                </a:lnTo>
                <a:lnTo>
                  <a:pt x="0" y="572271"/>
                </a:lnTo>
                <a:lnTo>
                  <a:pt x="0" y="241077"/>
                </a:lnTo>
                <a:lnTo>
                  <a:pt x="0" y="114457"/>
                </a:lnTo>
                <a:cubicBezTo>
                  <a:pt x="0" y="51244"/>
                  <a:pt x="51244" y="0"/>
                  <a:pt x="114457" y="0"/>
                </a:cubicBezTo>
                <a:close/>
              </a:path>
            </a:pathLst>
          </a:custGeom>
          <a:solidFill>
            <a:srgbClr val="2D4F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Local/Community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20B5D18E-6D9E-602D-40F4-D542D5DCA82D}"/>
              </a:ext>
            </a:extLst>
          </p:cNvPr>
          <p:cNvSpPr/>
          <p:nvPr/>
        </p:nvSpPr>
        <p:spPr>
          <a:xfrm>
            <a:off x="2092408" y="2412187"/>
            <a:ext cx="8061158" cy="599105"/>
          </a:xfrm>
          <a:custGeom>
            <a:avLst/>
            <a:gdLst>
              <a:gd name="connsiteX0" fmla="*/ 114457 w 5526244"/>
              <a:gd name="connsiteY0" fmla="*/ 0 h 686728"/>
              <a:gd name="connsiteX1" fmla="*/ 5411787 w 5526244"/>
              <a:gd name="connsiteY1" fmla="*/ 0 h 686728"/>
              <a:gd name="connsiteX2" fmla="*/ 5526244 w 5526244"/>
              <a:gd name="connsiteY2" fmla="*/ 114457 h 686728"/>
              <a:gd name="connsiteX3" fmla="*/ 5526244 w 5526244"/>
              <a:gd name="connsiteY3" fmla="*/ 241077 h 686728"/>
              <a:gd name="connsiteX4" fmla="*/ 5526244 w 5526244"/>
              <a:gd name="connsiteY4" fmla="*/ 572271 h 686728"/>
              <a:gd name="connsiteX5" fmla="*/ 5526244 w 5526244"/>
              <a:gd name="connsiteY5" fmla="*/ 686728 h 686728"/>
              <a:gd name="connsiteX6" fmla="*/ 5411787 w 5526244"/>
              <a:gd name="connsiteY6" fmla="*/ 686728 h 686728"/>
              <a:gd name="connsiteX7" fmla="*/ 114457 w 5526244"/>
              <a:gd name="connsiteY7" fmla="*/ 686728 h 686728"/>
              <a:gd name="connsiteX8" fmla="*/ 0 w 5526244"/>
              <a:gd name="connsiteY8" fmla="*/ 686728 h 686728"/>
              <a:gd name="connsiteX9" fmla="*/ 0 w 5526244"/>
              <a:gd name="connsiteY9" fmla="*/ 572271 h 686728"/>
              <a:gd name="connsiteX10" fmla="*/ 0 w 5526244"/>
              <a:gd name="connsiteY10" fmla="*/ 241077 h 686728"/>
              <a:gd name="connsiteX11" fmla="*/ 0 w 5526244"/>
              <a:gd name="connsiteY11" fmla="*/ 114457 h 686728"/>
              <a:gd name="connsiteX12" fmla="*/ 114457 w 5526244"/>
              <a:gd name="connsiteY12" fmla="*/ 0 h 686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26244" h="686728">
                <a:moveTo>
                  <a:pt x="114457" y="0"/>
                </a:moveTo>
                <a:lnTo>
                  <a:pt x="5411787" y="0"/>
                </a:lnTo>
                <a:cubicBezTo>
                  <a:pt x="5475000" y="0"/>
                  <a:pt x="5526244" y="51244"/>
                  <a:pt x="5526244" y="114457"/>
                </a:cubicBezTo>
                <a:lnTo>
                  <a:pt x="5526244" y="241077"/>
                </a:lnTo>
                <a:lnTo>
                  <a:pt x="5526244" y="572271"/>
                </a:lnTo>
                <a:lnTo>
                  <a:pt x="5526244" y="686728"/>
                </a:lnTo>
                <a:lnTo>
                  <a:pt x="5411787" y="686728"/>
                </a:lnTo>
                <a:lnTo>
                  <a:pt x="114457" y="686728"/>
                </a:lnTo>
                <a:lnTo>
                  <a:pt x="0" y="686728"/>
                </a:lnTo>
                <a:lnTo>
                  <a:pt x="0" y="572271"/>
                </a:lnTo>
                <a:lnTo>
                  <a:pt x="0" y="241077"/>
                </a:lnTo>
                <a:lnTo>
                  <a:pt x="0" y="114457"/>
                </a:lnTo>
                <a:cubicBezTo>
                  <a:pt x="0" y="51244"/>
                  <a:pt x="51244" y="0"/>
                  <a:pt x="114457" y="0"/>
                </a:cubicBezTo>
                <a:close/>
              </a:path>
            </a:pathLst>
          </a:custGeom>
          <a:solidFill>
            <a:srgbClr val="A526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FREE National Search Sites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38B5404-DA3B-5013-A7AB-FCEE220C82EC}"/>
              </a:ext>
            </a:extLst>
          </p:cNvPr>
          <p:cNvSpPr/>
          <p:nvPr/>
        </p:nvSpPr>
        <p:spPr>
          <a:xfrm>
            <a:off x="2092408" y="3077518"/>
            <a:ext cx="8061158" cy="599105"/>
          </a:xfrm>
          <a:custGeom>
            <a:avLst/>
            <a:gdLst>
              <a:gd name="connsiteX0" fmla="*/ 114457 w 5526244"/>
              <a:gd name="connsiteY0" fmla="*/ 0 h 686728"/>
              <a:gd name="connsiteX1" fmla="*/ 5411787 w 5526244"/>
              <a:gd name="connsiteY1" fmla="*/ 0 h 686728"/>
              <a:gd name="connsiteX2" fmla="*/ 5526244 w 5526244"/>
              <a:gd name="connsiteY2" fmla="*/ 114457 h 686728"/>
              <a:gd name="connsiteX3" fmla="*/ 5526244 w 5526244"/>
              <a:gd name="connsiteY3" fmla="*/ 241077 h 686728"/>
              <a:gd name="connsiteX4" fmla="*/ 5526244 w 5526244"/>
              <a:gd name="connsiteY4" fmla="*/ 572271 h 686728"/>
              <a:gd name="connsiteX5" fmla="*/ 5526244 w 5526244"/>
              <a:gd name="connsiteY5" fmla="*/ 686728 h 686728"/>
              <a:gd name="connsiteX6" fmla="*/ 5411787 w 5526244"/>
              <a:gd name="connsiteY6" fmla="*/ 686728 h 686728"/>
              <a:gd name="connsiteX7" fmla="*/ 114457 w 5526244"/>
              <a:gd name="connsiteY7" fmla="*/ 686728 h 686728"/>
              <a:gd name="connsiteX8" fmla="*/ 0 w 5526244"/>
              <a:gd name="connsiteY8" fmla="*/ 686728 h 686728"/>
              <a:gd name="connsiteX9" fmla="*/ 0 w 5526244"/>
              <a:gd name="connsiteY9" fmla="*/ 572271 h 686728"/>
              <a:gd name="connsiteX10" fmla="*/ 0 w 5526244"/>
              <a:gd name="connsiteY10" fmla="*/ 241077 h 686728"/>
              <a:gd name="connsiteX11" fmla="*/ 0 w 5526244"/>
              <a:gd name="connsiteY11" fmla="*/ 114457 h 686728"/>
              <a:gd name="connsiteX12" fmla="*/ 114457 w 5526244"/>
              <a:gd name="connsiteY12" fmla="*/ 0 h 686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26244" h="686728">
                <a:moveTo>
                  <a:pt x="114457" y="0"/>
                </a:moveTo>
                <a:lnTo>
                  <a:pt x="5411787" y="0"/>
                </a:lnTo>
                <a:cubicBezTo>
                  <a:pt x="5475000" y="0"/>
                  <a:pt x="5526244" y="51244"/>
                  <a:pt x="5526244" y="114457"/>
                </a:cubicBezTo>
                <a:lnTo>
                  <a:pt x="5526244" y="241077"/>
                </a:lnTo>
                <a:lnTo>
                  <a:pt x="5526244" y="572271"/>
                </a:lnTo>
                <a:lnTo>
                  <a:pt x="5526244" y="686728"/>
                </a:lnTo>
                <a:lnTo>
                  <a:pt x="5411787" y="686728"/>
                </a:lnTo>
                <a:lnTo>
                  <a:pt x="114457" y="686728"/>
                </a:lnTo>
                <a:lnTo>
                  <a:pt x="0" y="686728"/>
                </a:lnTo>
                <a:lnTo>
                  <a:pt x="0" y="572271"/>
                </a:lnTo>
                <a:lnTo>
                  <a:pt x="0" y="241077"/>
                </a:lnTo>
                <a:lnTo>
                  <a:pt x="0" y="114457"/>
                </a:lnTo>
                <a:cubicBezTo>
                  <a:pt x="0" y="51244"/>
                  <a:pt x="51244" y="0"/>
                  <a:pt x="114457" y="0"/>
                </a:cubicBezTo>
                <a:close/>
              </a:path>
            </a:pathLst>
          </a:custGeom>
          <a:solidFill>
            <a:srgbClr val="F076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College/University</a:t>
            </a:r>
          </a:p>
        </p:txBody>
      </p:sp>
    </p:spTree>
    <p:extLst>
      <p:ext uri="{BB962C8B-B14F-4D97-AF65-F5344CB8AC3E}">
        <p14:creationId xmlns:p14="http://schemas.microsoft.com/office/powerpoint/2010/main" val="2727290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BEFCD-2C3F-D801-EB0F-FD4FF1583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Scholarship Tips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3DADBFE-A7CF-F566-204E-19C490700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640" y="1265039"/>
            <a:ext cx="11764393" cy="4920285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ts val="4724"/>
              </a:lnSpc>
              <a:buNone/>
            </a:pPr>
            <a:r>
              <a:rPr lang="en-US" b="1" spc="24">
                <a:latin typeface="Merriweather" panose="02000000000000000000" pitchFamily="2" charset="77"/>
                <a:cs typeface="Merriweather" panose="02000000000000000000" pitchFamily="2" charset="77"/>
              </a:rPr>
              <a:t>Create scholarship resume</a:t>
            </a:r>
          </a:p>
          <a:p>
            <a:pPr lvl="1">
              <a:spcBef>
                <a:spcPts val="1000"/>
              </a:spcBef>
              <a:buFont typeface="Arial"/>
              <a:buChar char="•"/>
            </a:pPr>
            <a:r>
              <a:rPr lang="en-US" sz="2600" spc="24">
                <a:latin typeface="Calibri" panose="020F0502020204030204" pitchFamily="34" charset="0"/>
                <a:cs typeface="Calibri" panose="020F0502020204030204" pitchFamily="34" charset="0"/>
              </a:rPr>
              <a:t>Be compelling not just competitive</a:t>
            </a:r>
          </a:p>
          <a:p>
            <a:pPr lvl="1">
              <a:spcBef>
                <a:spcPts val="1000"/>
              </a:spcBef>
              <a:buFont typeface="Arial"/>
              <a:buChar char="•"/>
            </a:pPr>
            <a:r>
              <a:rPr lang="en-US" sz="2600" spc="24">
                <a:latin typeface="Calibri" panose="020F0502020204030204" pitchFamily="34" charset="0"/>
                <a:cs typeface="Calibri" panose="020F0502020204030204" pitchFamily="34" charset="0"/>
              </a:rPr>
              <a:t>Quality not necessarily quantity</a:t>
            </a:r>
          </a:p>
          <a:p>
            <a:pPr lvl="1">
              <a:spcBef>
                <a:spcPts val="1000"/>
              </a:spcBef>
              <a:buFont typeface="Arial"/>
              <a:buChar char="•"/>
            </a:pPr>
            <a:r>
              <a:rPr lang="en-US" sz="2600" spc="24">
                <a:latin typeface="Calibri" panose="020F0502020204030204" pitchFamily="34" charset="0"/>
                <a:cs typeface="Calibri" panose="020F0502020204030204" pitchFamily="34" charset="0"/>
              </a:rPr>
              <a:t>Demonstrate initiative not simply participation</a:t>
            </a:r>
            <a:br>
              <a:rPr lang="en-US" sz="2600" spc="24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600" spc="24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2000"/>
              </a:spcBef>
              <a:buNone/>
            </a:pPr>
            <a:r>
              <a:rPr lang="en-US" b="1" spc="53">
                <a:latin typeface="Merriweather" panose="02000000000000000000" pitchFamily="2" charset="77"/>
                <a:cs typeface="Merriweather" panose="02000000000000000000" pitchFamily="2" charset="77"/>
              </a:rPr>
              <a:t>Write sample essays</a:t>
            </a:r>
          </a:p>
          <a:p>
            <a:pPr lvl="1">
              <a:spcBef>
                <a:spcPts val="1000"/>
              </a:spcBef>
              <a:buFont typeface="Arial"/>
              <a:buChar char="•"/>
            </a:pPr>
            <a:r>
              <a:rPr lang="en-US" spc="53">
                <a:latin typeface="Calibri" panose="020F0502020204030204" pitchFamily="34" charset="0"/>
                <a:cs typeface="Calibri" panose="020F0502020204030204" pitchFamily="34" charset="0"/>
              </a:rPr>
              <a:t>Tell your story</a:t>
            </a:r>
          </a:p>
          <a:p>
            <a:pPr lvl="1">
              <a:spcBef>
                <a:spcPts val="1000"/>
              </a:spcBef>
              <a:buFont typeface="Arial"/>
              <a:buChar char="•"/>
            </a:pPr>
            <a:r>
              <a:rPr lang="en-US" spc="53">
                <a:latin typeface="Calibri" panose="020F0502020204030204" pitchFamily="34" charset="0"/>
                <a:cs typeface="Calibri" panose="020F0502020204030204" pitchFamily="34" charset="0"/>
              </a:rPr>
              <a:t>Answer the question</a:t>
            </a:r>
          </a:p>
          <a:p>
            <a:pPr lvl="1">
              <a:spcBef>
                <a:spcPts val="1000"/>
              </a:spcBef>
              <a:buFont typeface="Arial"/>
              <a:buChar char="•"/>
            </a:pPr>
            <a:r>
              <a:rPr lang="en-US" spc="53">
                <a:latin typeface="Calibri" panose="020F0502020204030204" pitchFamily="34" charset="0"/>
                <a:cs typeface="Calibri" panose="020F0502020204030204" pitchFamily="34" charset="0"/>
              </a:rPr>
              <a:t>Concisely communicate challenges, successes, goals, and contributions</a:t>
            </a:r>
          </a:p>
          <a:p>
            <a:pPr lvl="1">
              <a:spcBef>
                <a:spcPts val="1000"/>
              </a:spcBef>
              <a:buFont typeface="Arial"/>
              <a:buChar char="•"/>
            </a:pPr>
            <a:r>
              <a:rPr lang="en-US" spc="53">
                <a:latin typeface="Calibri" panose="020F0502020204030204" pitchFamily="34" charset="0"/>
                <a:cs typeface="Calibri" panose="020F0502020204030204" pitchFamily="34" charset="0"/>
              </a:rPr>
              <a:t>Write, read, edit, and repeat</a:t>
            </a:r>
          </a:p>
          <a:p>
            <a:endParaRPr lang="en-US"/>
          </a:p>
        </p:txBody>
      </p:sp>
      <p:pic>
        <p:nvPicPr>
          <p:cNvPr id="5" name="Picture 4" descr="A person holding dogs in her arms&#10;&#10;Description automatically generated">
            <a:extLst>
              <a:ext uri="{FF2B5EF4-FFF2-40B4-BE49-F238E27FC236}">
                <a16:creationId xmlns:a16="http://schemas.microsoft.com/office/drawing/2014/main" id="{AFD144DF-89DB-7732-D9BA-C4F7EBDD44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2287" y="1448781"/>
            <a:ext cx="4207746" cy="363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80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hugging another person&#10;&#10;Description automatically generated">
            <a:extLst>
              <a:ext uri="{FF2B5EF4-FFF2-40B4-BE49-F238E27FC236}">
                <a16:creationId xmlns:a16="http://schemas.microsoft.com/office/drawing/2014/main" id="{E1482243-E51E-1F63-E510-8D7D1EECBD77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 r="1456" b="2615"/>
          <a:stretch/>
        </p:blipFill>
        <p:spPr>
          <a:xfrm>
            <a:off x="-1" y="0"/>
            <a:ext cx="12192001" cy="6878927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4C405532-1AA7-D88E-E075-8E04D7333A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636830" y="189442"/>
            <a:ext cx="2311330" cy="738341"/>
          </a:xfrm>
          <a:prstGeom prst="rect">
            <a:avLst/>
          </a:prstGeom>
          <a:effectLst>
            <a:glow rad="1720912">
              <a:schemeClr val="accent3">
                <a:lumMod val="50000"/>
                <a:alpha val="46713"/>
              </a:schemeClr>
            </a:glow>
          </a:effectLst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D7E9507-3392-A7E2-4445-F92004261A27}"/>
              </a:ext>
            </a:extLst>
          </p:cNvPr>
          <p:cNvSpPr txBox="1">
            <a:spLocks/>
          </p:cNvSpPr>
          <p:nvPr/>
        </p:nvSpPr>
        <p:spPr>
          <a:xfrm>
            <a:off x="1736922" y="2755926"/>
            <a:ext cx="3164236" cy="2995601"/>
          </a:xfrm>
          <a:prstGeom prst="rect">
            <a:avLst/>
          </a:prstGeom>
        </p:spPr>
        <p:txBody>
          <a:bodyPr lIns="0" rIns="9144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lnSpc>
                <a:spcPct val="100000"/>
              </a:lnSpc>
              <a:spcBef>
                <a:spcPts val="100"/>
              </a:spcBef>
              <a:spcAft>
                <a:spcPts val="200"/>
              </a:spcAft>
            </a:pPr>
            <a:r>
              <a:rPr lang="en-US" sz="2200" dirty="0">
                <a:solidFill>
                  <a:srgbClr val="1F2B54"/>
                </a:solidFill>
                <a:latin typeface="Brandon Text Regular" panose="020B0503020203060203" pitchFamily="34" charset="77"/>
              </a:rPr>
              <a:t>No essay required</a:t>
            </a:r>
          </a:p>
          <a:p>
            <a:pPr marL="0" lvl="1">
              <a:lnSpc>
                <a:spcPct val="100000"/>
              </a:lnSpc>
              <a:spcBef>
                <a:spcPts val="100"/>
              </a:spcBef>
              <a:spcAft>
                <a:spcPts val="200"/>
              </a:spcAft>
            </a:pPr>
            <a:r>
              <a:rPr lang="en-US" sz="2200" dirty="0">
                <a:solidFill>
                  <a:srgbClr val="1F2B54"/>
                </a:solidFill>
                <a:latin typeface="Brandon Text Regular" panose="020B0503020203060203" pitchFamily="34" charset="77"/>
              </a:rPr>
              <a:t>Need to be 16 or older</a:t>
            </a:r>
          </a:p>
          <a:p>
            <a:pPr marL="0" lvl="1">
              <a:lnSpc>
                <a:spcPct val="100000"/>
              </a:lnSpc>
              <a:spcBef>
                <a:spcPts val="100"/>
              </a:spcBef>
              <a:spcAft>
                <a:spcPts val="200"/>
              </a:spcAft>
            </a:pPr>
            <a:r>
              <a:rPr lang="en-US" sz="2200" dirty="0">
                <a:solidFill>
                  <a:srgbClr val="1F2B54"/>
                </a:solidFill>
                <a:latin typeface="Brandon Text Regular" panose="020B0503020203060203" pitchFamily="34" charset="77"/>
              </a:rPr>
              <a:t>Not based on GPA </a:t>
            </a:r>
          </a:p>
          <a:p>
            <a:pPr marL="0" lvl="1">
              <a:lnSpc>
                <a:spcPct val="100000"/>
              </a:lnSpc>
              <a:spcBef>
                <a:spcPts val="100"/>
              </a:spcBef>
              <a:spcAft>
                <a:spcPts val="200"/>
              </a:spcAft>
            </a:pPr>
            <a:r>
              <a:rPr lang="en-US" sz="2200" dirty="0">
                <a:solidFill>
                  <a:srgbClr val="1F2B54"/>
                </a:solidFill>
                <a:latin typeface="Brandon Text Regular" panose="020B0503020203060203" pitchFamily="34" charset="77"/>
              </a:rPr>
              <a:t>Must live in Indiana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ED0B60-460A-DB96-90C1-C7CB3531267C}"/>
              </a:ext>
            </a:extLst>
          </p:cNvPr>
          <p:cNvSpPr txBox="1"/>
          <p:nvPr/>
        </p:nvSpPr>
        <p:spPr>
          <a:xfrm>
            <a:off x="614210" y="4536969"/>
            <a:ext cx="4746891" cy="430887"/>
          </a:xfrm>
          <a:prstGeom prst="rect">
            <a:avLst/>
          </a:prstGeom>
          <a:noFill/>
          <a:ln>
            <a:noFill/>
          </a:ln>
        </p:spPr>
        <p:txBody>
          <a:bodyPr wrap="square" lIns="0" rIns="0">
            <a:spAutoFit/>
          </a:bodyPr>
          <a:lstStyle/>
          <a:p>
            <a:pPr marL="0" lvl="1" indent="0" algn="ctr">
              <a:lnSpc>
                <a:spcPct val="100000"/>
              </a:lnSpc>
              <a:buNone/>
            </a:pPr>
            <a:r>
              <a:rPr lang="en-US" sz="2200" b="0">
                <a:solidFill>
                  <a:srgbClr val="A526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Enter at: </a:t>
            </a:r>
            <a:r>
              <a:rPr lang="en-US" sz="2200" b="1" i="1" err="1">
                <a:solidFill>
                  <a:srgbClr val="A526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INvestEdIndiana.org</a:t>
            </a:r>
            <a:r>
              <a:rPr lang="en-US" sz="2200" b="1" i="1">
                <a:solidFill>
                  <a:srgbClr val="A526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/1000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28BC9B-46E9-DFFB-463E-0CA0614E095E}"/>
              </a:ext>
            </a:extLst>
          </p:cNvPr>
          <p:cNvSpPr txBox="1"/>
          <p:nvPr/>
        </p:nvSpPr>
        <p:spPr>
          <a:xfrm>
            <a:off x="931873" y="336676"/>
            <a:ext cx="411157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0" i="0" dirty="0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Enter the </a:t>
            </a:r>
            <a:r>
              <a:rPr lang="en-US" sz="3400" b="1" i="0" dirty="0" err="1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</a:t>
            </a:r>
            <a:r>
              <a:rPr lang="en-US" sz="3400" b="1" i="0" dirty="0" err="1">
                <a:solidFill>
                  <a:srgbClr val="F4C6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br>
              <a:rPr lang="en-US" b="0" i="0" dirty="0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8800" b="1" i="0" dirty="0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$1,000</a:t>
            </a:r>
            <a:br>
              <a:rPr lang="en-US" b="0" i="0" dirty="0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400" b="0" i="0" dirty="0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Scholarship Giveaway!</a:t>
            </a:r>
            <a:endParaRPr lang="en-US" sz="3400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A blue qr code on a black background&#10;&#10;Description automatically generated">
            <a:extLst>
              <a:ext uri="{FF2B5EF4-FFF2-40B4-BE49-F238E27FC236}">
                <a16:creationId xmlns:a16="http://schemas.microsoft.com/office/drawing/2014/main" id="{CBCD3185-208D-A105-87A7-5A56C12180C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6471" y="5050593"/>
            <a:ext cx="1482368" cy="148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8064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CDE40-5AD8-69BA-20D0-B5DB484CF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Self-Help Aid</a:t>
            </a:r>
          </a:p>
        </p:txBody>
      </p:sp>
    </p:spTree>
    <p:extLst>
      <p:ext uri="{BB962C8B-B14F-4D97-AF65-F5344CB8AC3E}">
        <p14:creationId xmlns:p14="http://schemas.microsoft.com/office/powerpoint/2010/main" val="10487034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29C29-9726-6EC9-9608-9739F74D2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Saving for 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6B0281-05C7-73AE-9246-E1BB0677E1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0">
              <a:spcBef>
                <a:spcPts val="0"/>
              </a:spcBef>
            </a:pPr>
            <a:r>
              <a:rPr lang="en-US" spc="53">
                <a:cs typeface="Merriweather" panose="02000000000000000000" pitchFamily="2" charset="77"/>
              </a:rPr>
              <a:t>Monetary Gifts</a:t>
            </a:r>
          </a:p>
          <a:p>
            <a:pPr marL="685800">
              <a:spcBef>
                <a:spcPts val="0"/>
              </a:spcBef>
            </a:pPr>
            <a:endParaRPr lang="en-US" sz="2400" spc="53">
              <a:cs typeface="Merriweather" panose="02000000000000000000" pitchFamily="2" charset="77"/>
            </a:endParaRPr>
          </a:p>
          <a:p>
            <a:pPr marL="685800">
              <a:spcBef>
                <a:spcPts val="0"/>
              </a:spcBef>
            </a:pPr>
            <a:r>
              <a:rPr lang="en-US" spc="53">
                <a:cs typeface="Merriweather" panose="02000000000000000000" pitchFamily="2" charset="77"/>
              </a:rPr>
              <a:t>Job Earnings</a:t>
            </a:r>
            <a:br>
              <a:rPr lang="en-US" spc="53">
                <a:cs typeface="Merriweather" panose="02000000000000000000" pitchFamily="2" charset="77"/>
              </a:rPr>
            </a:br>
            <a:endParaRPr lang="en-US" sz="2400" spc="53">
              <a:cs typeface="Merriweather" panose="02000000000000000000" pitchFamily="2" charset="77"/>
            </a:endParaRPr>
          </a:p>
          <a:p>
            <a:pPr marL="685800">
              <a:spcBef>
                <a:spcPts val="0"/>
              </a:spcBef>
            </a:pPr>
            <a:r>
              <a:rPr lang="en-US" spc="53">
                <a:cs typeface="Merriweather" panose="02000000000000000000" pitchFamily="2" charset="77"/>
              </a:rPr>
              <a:t>529 Direct Savings Plan</a:t>
            </a:r>
          </a:p>
          <a:p>
            <a:pPr marL="1367154" lvl="2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US" sz="500" spc="49"/>
          </a:p>
          <a:p>
            <a:pPr marL="1367154" lvl="2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800" spc="49"/>
              <a:t> 20% tax credit up to $1,500</a:t>
            </a:r>
          </a:p>
          <a:p>
            <a:pPr marL="1367154" lvl="2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US" sz="300" spc="49"/>
          </a:p>
          <a:p>
            <a:pPr marL="1367154" lvl="2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800" spc="49"/>
              <a:t> Account owner can change beneficiary</a:t>
            </a:r>
            <a:endParaRPr lang="en-US" sz="2800" spc="24"/>
          </a:p>
          <a:p>
            <a:pPr marL="685800">
              <a:spcBef>
                <a:spcPts val="0"/>
              </a:spcBef>
            </a:pPr>
            <a:endParaRPr lang="en-US" sz="2400" spc="53">
              <a:cs typeface="Merriweather" panose="02000000000000000000" pitchFamily="2" charset="77"/>
            </a:endParaRPr>
          </a:p>
          <a:p>
            <a:pPr marL="685800">
              <a:spcBef>
                <a:spcPts val="0"/>
              </a:spcBef>
            </a:pPr>
            <a:r>
              <a:rPr lang="en-US" spc="53">
                <a:cs typeface="Merriweather" panose="02000000000000000000" pitchFamily="2" charset="77"/>
              </a:rPr>
              <a:t>Coverdell Education Savings Account (ESA)</a:t>
            </a:r>
          </a:p>
          <a:p>
            <a:pPr marL="1367154" lvl="2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US" sz="500" spc="49"/>
          </a:p>
          <a:p>
            <a:pPr marL="1367154" lvl="2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800" spc="49"/>
              <a:t>After-tax investment with tax free withdraws</a:t>
            </a:r>
          </a:p>
          <a:p>
            <a:pPr marL="1367154" lvl="2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US" sz="300" spc="49"/>
          </a:p>
          <a:p>
            <a:pPr marL="1367154" lvl="2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800" spc="49"/>
              <a:t>Annual maximum contribution $2,000</a:t>
            </a:r>
            <a:endParaRPr lang="en-US" sz="2800"/>
          </a:p>
          <a:p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6DEC341-3663-6FB8-467F-740661E3E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045" t="2771" r="6112" b="2920"/>
          <a:stretch>
            <a:fillRect/>
          </a:stretch>
        </p:blipFill>
        <p:spPr>
          <a:xfrm>
            <a:off x="8762037" y="1265039"/>
            <a:ext cx="2777924" cy="308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041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 descr="A group of graduates throwing their caps in the air&#10;&#10;Description automatically generated">
            <a:extLst>
              <a:ext uri="{FF2B5EF4-FFF2-40B4-BE49-F238E27FC236}">
                <a16:creationId xmlns:a16="http://schemas.microsoft.com/office/drawing/2014/main" id="{6797D238-6291-6C7C-751B-6804ECA25C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2F24414A-682F-1D9E-41F0-0DB8103BB479}"/>
              </a:ext>
            </a:extLst>
          </p:cNvPr>
          <p:cNvSpPr/>
          <p:nvPr/>
        </p:nvSpPr>
        <p:spPr>
          <a:xfrm>
            <a:off x="7169423" y="253637"/>
            <a:ext cx="4815760" cy="6400800"/>
          </a:xfrm>
          <a:prstGeom prst="roundRect">
            <a:avLst>
              <a:gd name="adj" fmla="val 4193"/>
            </a:avLst>
          </a:prstGeom>
          <a:solidFill>
            <a:schemeClr val="bg2">
              <a:alpha val="78097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CB1C60-8735-BD86-EDD8-2D6E39D25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4473" y="328293"/>
            <a:ext cx="5351088" cy="976655"/>
          </a:xfrm>
        </p:spPr>
        <p:txBody>
          <a:bodyPr>
            <a:normAutofit/>
          </a:bodyPr>
          <a:lstStyle/>
          <a:p>
            <a:pPr algn="ctr"/>
            <a:r>
              <a:rPr lang="en-US" sz="4000" b="1">
                <a:solidFill>
                  <a:srgbClr val="2E50A2"/>
                </a:solidFill>
                <a:latin typeface="Merriweather" pitchFamily="2" charset="77"/>
              </a:rPr>
              <a:t>We’ll Discuss…</a:t>
            </a:r>
          </a:p>
        </p:txBody>
      </p:sp>
      <p:pic>
        <p:nvPicPr>
          <p:cNvPr id="50" name="Picture 49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3FCEDF3E-A035-8B5A-B299-136D4859D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72" y="881113"/>
            <a:ext cx="6183129" cy="163769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6984779-D6CE-DC14-FCED-531A21F1936B}"/>
              </a:ext>
            </a:extLst>
          </p:cNvPr>
          <p:cNvGrpSpPr/>
          <p:nvPr/>
        </p:nvGrpSpPr>
        <p:grpSpPr>
          <a:xfrm>
            <a:off x="7546897" y="1604456"/>
            <a:ext cx="4206240" cy="640080"/>
            <a:chOff x="0" y="58360"/>
            <a:chExt cx="4359346" cy="783791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BC976263-9CFF-751A-B2A6-1335448023E7}"/>
                </a:ext>
              </a:extLst>
            </p:cNvPr>
            <p:cNvSpPr/>
            <p:nvPr/>
          </p:nvSpPr>
          <p:spPr>
            <a:xfrm>
              <a:off x="0" y="58360"/>
              <a:ext cx="4359346" cy="733941"/>
            </a:xfrm>
            <a:prstGeom prst="roundRect">
              <a:avLst/>
            </a:prstGeom>
            <a:solidFill>
              <a:srgbClr val="2E50A2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600"/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2E964CE8-0B1F-B95A-09A9-2231DE53E943}"/>
                </a:ext>
              </a:extLst>
            </p:cNvPr>
            <p:cNvSpPr txBox="1"/>
            <p:nvPr/>
          </p:nvSpPr>
          <p:spPr>
            <a:xfrm>
              <a:off x="27327" y="74635"/>
              <a:ext cx="4332019" cy="7675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9540" tIns="129540" rIns="129540" bIns="129540" numCol="1" spcCol="1270" anchor="ctr" anchorCtr="0">
              <a:noAutofit/>
            </a:bodyPr>
            <a:lstStyle/>
            <a:p>
              <a:pPr marL="0" lvl="0" indent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>
                  <a:latin typeface="Merriweather" pitchFamily="2" charset="77"/>
                  <a:cs typeface="Calibri" panose="020F0502020204030204" pitchFamily="34" charset="0"/>
                </a:rPr>
                <a:t>Benefits of Continuing         Your Education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497B145-E8C3-FAB9-4536-8D3F4390077B}"/>
              </a:ext>
            </a:extLst>
          </p:cNvPr>
          <p:cNvGrpSpPr/>
          <p:nvPr/>
        </p:nvGrpSpPr>
        <p:grpSpPr>
          <a:xfrm>
            <a:off x="7560080" y="2287393"/>
            <a:ext cx="4206240" cy="640080"/>
            <a:chOff x="0" y="44456"/>
            <a:chExt cx="4359346" cy="1031354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F8B64846-807E-DAA4-F4EE-B9CCF8DC3A08}"/>
                </a:ext>
              </a:extLst>
            </p:cNvPr>
            <p:cNvSpPr/>
            <p:nvPr/>
          </p:nvSpPr>
          <p:spPr>
            <a:xfrm>
              <a:off x="0" y="44456"/>
              <a:ext cx="4359346" cy="1031354"/>
            </a:xfrm>
            <a:prstGeom prst="roundRect">
              <a:avLst/>
            </a:prstGeom>
            <a:solidFill>
              <a:srgbClr val="AD2954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2000"/>
            </a:p>
          </p:txBody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61A87D8E-E61F-3B6D-197A-771F0A97EB90}"/>
                </a:ext>
              </a:extLst>
            </p:cNvPr>
            <p:cNvSpPr txBox="1"/>
            <p:nvPr/>
          </p:nvSpPr>
          <p:spPr>
            <a:xfrm>
              <a:off x="12325" y="109641"/>
              <a:ext cx="4263748" cy="9306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3830" tIns="163830" rIns="163830" bIns="163830" numCol="1" spcCol="1270" anchor="ctr" anchorCtr="0">
              <a:noAutofit/>
            </a:bodyPr>
            <a:lstStyle/>
            <a:p>
              <a:pPr marL="0" lvl="0" indent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>
                  <a:latin typeface="Merriweather" pitchFamily="2" charset="77"/>
                  <a:cs typeface="Calibri" panose="020F0502020204030204" pitchFamily="34" charset="0"/>
                </a:rPr>
                <a:t>Choosing Your Career Path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5A931B1-CC1C-03D7-571A-4E2FCF2796A9}"/>
              </a:ext>
            </a:extLst>
          </p:cNvPr>
          <p:cNvGrpSpPr/>
          <p:nvPr/>
        </p:nvGrpSpPr>
        <p:grpSpPr>
          <a:xfrm>
            <a:off x="7560080" y="3009778"/>
            <a:ext cx="4206240" cy="640080"/>
            <a:chOff x="0" y="563612"/>
            <a:chExt cx="4953802" cy="1079325"/>
          </a:xfrm>
          <a:solidFill>
            <a:srgbClr val="442B6B"/>
          </a:solidFill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526F49CD-60B3-3C4E-7E3D-D7A65E935334}"/>
                </a:ext>
              </a:extLst>
            </p:cNvPr>
            <p:cNvSpPr/>
            <p:nvPr/>
          </p:nvSpPr>
          <p:spPr>
            <a:xfrm>
              <a:off x="0" y="563612"/>
              <a:ext cx="4953802" cy="1079325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Rounded Rectangle 4">
              <a:extLst>
                <a:ext uri="{FF2B5EF4-FFF2-40B4-BE49-F238E27FC236}">
                  <a16:creationId xmlns:a16="http://schemas.microsoft.com/office/drawing/2014/main" id="{DB68BB1F-8888-07C2-7FF7-2C2C25CE0523}"/>
                </a:ext>
              </a:extLst>
            </p:cNvPr>
            <p:cNvSpPr txBox="1"/>
            <p:nvPr/>
          </p:nvSpPr>
          <p:spPr>
            <a:xfrm>
              <a:off x="32710" y="693386"/>
              <a:ext cx="4904018" cy="86346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0" tIns="171450" rIns="171450" bIns="171450" numCol="1" spcCol="1270" anchor="ctr" anchorCtr="0">
              <a:noAutofit/>
            </a:bodyPr>
            <a:lstStyle/>
            <a:p>
              <a:pPr marL="0" lvl="0" indent="0" algn="ctr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>
                  <a:latin typeface="Merriweather" pitchFamily="2" charset="77"/>
                  <a:cs typeface="Calibri" panose="020F0502020204030204" pitchFamily="34" charset="0"/>
                </a:rPr>
                <a:t>Types of Financial Aid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04B74F0-7E87-A3EE-9E5C-FA5E27FA39D1}"/>
              </a:ext>
            </a:extLst>
          </p:cNvPr>
          <p:cNvGrpSpPr/>
          <p:nvPr/>
        </p:nvGrpSpPr>
        <p:grpSpPr>
          <a:xfrm>
            <a:off x="7550676" y="3726152"/>
            <a:ext cx="4206240" cy="640080"/>
            <a:chOff x="0" y="2388135"/>
            <a:chExt cx="4345440" cy="1823251"/>
          </a:xfrm>
          <a:solidFill>
            <a:srgbClr val="517295"/>
          </a:solidFill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FE115BCA-3853-B759-1C71-BEF3B59965F3}"/>
                </a:ext>
              </a:extLst>
            </p:cNvPr>
            <p:cNvSpPr/>
            <p:nvPr/>
          </p:nvSpPr>
          <p:spPr>
            <a:xfrm>
              <a:off x="0" y="2388135"/>
              <a:ext cx="4345440" cy="1823251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6443612"/>
                <a:satOff val="-18493"/>
                <a:lumOff val="-29609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Rounded Rectangle 4">
              <a:extLst>
                <a:ext uri="{FF2B5EF4-FFF2-40B4-BE49-F238E27FC236}">
                  <a16:creationId xmlns:a16="http://schemas.microsoft.com/office/drawing/2014/main" id="{0670E8B5-8ADD-3A96-5A67-72C5A32C2FD8}"/>
                </a:ext>
              </a:extLst>
            </p:cNvPr>
            <p:cNvSpPr txBox="1"/>
            <p:nvPr/>
          </p:nvSpPr>
          <p:spPr>
            <a:xfrm>
              <a:off x="257897" y="2494941"/>
              <a:ext cx="3811915" cy="167479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550" tIns="209550" rIns="209550" bIns="209550" numCol="1" spcCol="1270" anchor="ctr" anchorCtr="0">
              <a:noAutofit/>
            </a:bodyPr>
            <a:lstStyle/>
            <a:p>
              <a:pPr marL="0" lvl="0" indent="0" algn="ctr" defTabSz="2444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>
                  <a:latin typeface="Merriweather" pitchFamily="2" charset="77"/>
                  <a:cs typeface="Calibri" panose="020F0502020204030204" pitchFamily="34" charset="0"/>
                </a:rPr>
                <a:t>FAFSA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DA81ED9-D074-68F6-CD4E-D9543B43E9F4}"/>
              </a:ext>
            </a:extLst>
          </p:cNvPr>
          <p:cNvGrpSpPr/>
          <p:nvPr/>
        </p:nvGrpSpPr>
        <p:grpSpPr>
          <a:xfrm>
            <a:off x="7546897" y="5172184"/>
            <a:ext cx="4206240" cy="640080"/>
            <a:chOff x="0" y="1000075"/>
            <a:chExt cx="4345439" cy="2154750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F296F045-C556-05D7-CBDC-05D2CD42E11C}"/>
                </a:ext>
              </a:extLst>
            </p:cNvPr>
            <p:cNvSpPr/>
            <p:nvPr/>
          </p:nvSpPr>
          <p:spPr>
            <a:xfrm>
              <a:off x="0" y="1000075"/>
              <a:ext cx="4345439" cy="2154750"/>
            </a:xfrm>
            <a:prstGeom prst="roundRect">
              <a:avLst/>
            </a:prstGeom>
            <a:solidFill>
              <a:srgbClr val="442B6B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ounded Rectangle 4">
              <a:extLst>
                <a:ext uri="{FF2B5EF4-FFF2-40B4-BE49-F238E27FC236}">
                  <a16:creationId xmlns:a16="http://schemas.microsoft.com/office/drawing/2014/main" id="{3EF567C7-A119-A5B6-C3E1-C22F824A79DF}"/>
                </a:ext>
              </a:extLst>
            </p:cNvPr>
            <p:cNvSpPr txBox="1"/>
            <p:nvPr/>
          </p:nvSpPr>
          <p:spPr>
            <a:xfrm>
              <a:off x="126223" y="1249336"/>
              <a:ext cx="4171623" cy="17237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>
                  <a:latin typeface="Merriweather" pitchFamily="2" charset="77"/>
                  <a:cs typeface="Calibri" panose="020F0502020204030204" pitchFamily="34" charset="0"/>
                </a:rPr>
                <a:t>We’ll Help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BB9E02A-8411-AE0B-C7D3-8B80A07E5BB8}"/>
              </a:ext>
            </a:extLst>
          </p:cNvPr>
          <p:cNvGrpSpPr/>
          <p:nvPr/>
        </p:nvGrpSpPr>
        <p:grpSpPr>
          <a:xfrm>
            <a:off x="7536089" y="4448537"/>
            <a:ext cx="4206240" cy="640080"/>
            <a:chOff x="-28694" y="2388135"/>
            <a:chExt cx="4374134" cy="1823251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C1B413A8-B37B-42D3-75A6-030DD6D995AA}"/>
                </a:ext>
              </a:extLst>
            </p:cNvPr>
            <p:cNvSpPr/>
            <p:nvPr/>
          </p:nvSpPr>
          <p:spPr>
            <a:xfrm>
              <a:off x="0" y="2388135"/>
              <a:ext cx="4345440" cy="1823251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6443612"/>
                <a:satOff val="-18493"/>
                <a:lumOff val="-29609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Rounded Rectangle 4">
              <a:extLst>
                <a:ext uri="{FF2B5EF4-FFF2-40B4-BE49-F238E27FC236}">
                  <a16:creationId xmlns:a16="http://schemas.microsoft.com/office/drawing/2014/main" id="{7C7E5003-92AE-F504-509A-5E685E63B417}"/>
                </a:ext>
              </a:extLst>
            </p:cNvPr>
            <p:cNvSpPr txBox="1"/>
            <p:nvPr/>
          </p:nvSpPr>
          <p:spPr>
            <a:xfrm>
              <a:off x="-28694" y="2494940"/>
              <a:ext cx="4345440" cy="1674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550" tIns="209550" rIns="209550" bIns="209550" numCol="1" spcCol="1270" anchor="ctr" anchorCtr="0">
              <a:noAutofit/>
            </a:bodyPr>
            <a:lstStyle/>
            <a:p>
              <a:pPr marL="0" lvl="0" indent="0" algn="ctr" defTabSz="2444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>
                  <a:latin typeface="Merriweather" pitchFamily="2" charset="77"/>
                  <a:cs typeface="Calibri" panose="020F0502020204030204" pitchFamily="34" charset="0"/>
                </a:rPr>
                <a:t>Managing Costs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80133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ingle Corner Rectangle 4">
            <a:extLst>
              <a:ext uri="{FF2B5EF4-FFF2-40B4-BE49-F238E27FC236}">
                <a16:creationId xmlns:a16="http://schemas.microsoft.com/office/drawing/2014/main" id="{E1FED9E8-4E7A-5FF9-9437-A07DC0CCFBD2}"/>
              </a:ext>
            </a:extLst>
          </p:cNvPr>
          <p:cNvSpPr/>
          <p:nvPr/>
        </p:nvSpPr>
        <p:spPr>
          <a:xfrm rot="10800000">
            <a:off x="6277741" y="1094015"/>
            <a:ext cx="5529945" cy="5535386"/>
          </a:xfrm>
          <a:prstGeom prst="round1Rect">
            <a:avLst>
              <a:gd name="adj" fmla="val 20996"/>
            </a:avLst>
          </a:prstGeom>
          <a:solidFill>
            <a:srgbClr val="2E50A2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B25BEE7-31B5-707A-0C94-D1A3615A0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Student Employment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D4831-EF70-F504-7A33-3414800D6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0088" y="1265039"/>
            <a:ext cx="5529945" cy="4920285"/>
          </a:xfrm>
        </p:spPr>
        <p:txBody>
          <a:bodyPr/>
          <a:lstStyle/>
          <a:p>
            <a:r>
              <a:rPr lang="en-US"/>
              <a:t>Benefits</a:t>
            </a:r>
          </a:p>
          <a:p>
            <a:pPr lvl="1"/>
            <a:r>
              <a:rPr lang="en-US"/>
              <a:t>Earn money to pay for college &amp; </a:t>
            </a:r>
            <a:br>
              <a:rPr lang="en-US"/>
            </a:br>
            <a:r>
              <a:rPr lang="en-US"/>
              <a:t>     minimize student loans</a:t>
            </a:r>
          </a:p>
          <a:p>
            <a:pPr lvl="1"/>
            <a:r>
              <a:rPr lang="en-US"/>
              <a:t>Job &amp; interview experience</a:t>
            </a:r>
          </a:p>
          <a:p>
            <a:pPr lvl="1"/>
            <a:r>
              <a:rPr lang="en-US"/>
              <a:t>Build time management skills</a:t>
            </a:r>
          </a:p>
          <a:p>
            <a:pPr lvl="1"/>
            <a:endParaRPr lang="en-US" sz="1800"/>
          </a:p>
          <a:p>
            <a:r>
              <a:rPr lang="en-US"/>
              <a:t>Options</a:t>
            </a:r>
          </a:p>
          <a:p>
            <a:pPr lvl="1"/>
            <a:r>
              <a:rPr lang="en-US"/>
              <a:t>Federal Work-Study</a:t>
            </a:r>
          </a:p>
          <a:p>
            <a:pPr lvl="1"/>
            <a:r>
              <a:rPr lang="en-US"/>
              <a:t>Part-Time Employment</a:t>
            </a:r>
          </a:p>
          <a:p>
            <a:pPr lvl="1"/>
            <a:r>
              <a:rPr lang="en-US"/>
              <a:t>Internships</a:t>
            </a:r>
          </a:p>
        </p:txBody>
      </p:sp>
      <p:pic>
        <p:nvPicPr>
          <p:cNvPr id="9" name="Picture 8" descr="A person holding a tray of food&#10;&#10;AI-generated content may be incorrect.">
            <a:extLst>
              <a:ext uri="{FF2B5EF4-FFF2-40B4-BE49-F238E27FC236}">
                <a16:creationId xmlns:a16="http://schemas.microsoft.com/office/drawing/2014/main" id="{65608077-2972-A4C6-4946-7D249DA8C73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6309" y="1310522"/>
            <a:ext cx="4530246" cy="4874802"/>
          </a:xfrm>
          <a:prstGeom prst="roundRect">
            <a:avLst>
              <a:gd name="adj" fmla="val 2796"/>
            </a:avLst>
          </a:prstGeom>
        </p:spPr>
      </p:pic>
    </p:spTree>
    <p:extLst>
      <p:ext uri="{BB962C8B-B14F-4D97-AF65-F5344CB8AC3E}">
        <p14:creationId xmlns:p14="http://schemas.microsoft.com/office/powerpoint/2010/main" val="6356221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F2231-7171-1A08-B17E-DC83588CA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Education Loans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F0153-DA40-19D9-D6D2-DF56A601E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640" y="1265039"/>
            <a:ext cx="11764393" cy="5462332"/>
          </a:xfrm>
        </p:spPr>
        <p:txBody>
          <a:bodyPr>
            <a:noAutofit/>
          </a:bodyPr>
          <a:lstStyle/>
          <a:p>
            <a:r>
              <a:rPr lang="en-US" sz="2400"/>
              <a:t>Federal Direct Loans 		</a:t>
            </a:r>
            <a:r>
              <a:rPr lang="en-US" sz="1800" b="1" i="1">
                <a:solidFill>
                  <a:srgbClr val="AD2954"/>
                </a:solidFill>
              </a:rPr>
              <a:t>Rate: 6.39% + 1.057% Fee</a:t>
            </a:r>
            <a:endParaRPr lang="en-US" sz="2000" b="1" i="1">
              <a:solidFill>
                <a:srgbClr val="AD2954"/>
              </a:solidFill>
            </a:endParaRPr>
          </a:p>
          <a:p>
            <a:pPr lvl="1"/>
            <a:r>
              <a:rPr lang="en-US" sz="2000"/>
              <a:t>Student’s Loans</a:t>
            </a:r>
          </a:p>
          <a:p>
            <a:pPr lvl="1"/>
            <a:r>
              <a:rPr lang="en-US" sz="2000"/>
              <a:t>Subsidized &amp; Unsubsidized</a:t>
            </a:r>
          </a:p>
          <a:p>
            <a:pPr lvl="1"/>
            <a:r>
              <a:rPr lang="en-US" sz="2000"/>
              <a:t>Annual Limits</a:t>
            </a:r>
          </a:p>
          <a:p>
            <a:pPr marL="457200" lvl="1" indent="0">
              <a:buNone/>
            </a:pPr>
            <a:endParaRPr lang="en-US" sz="1050"/>
          </a:p>
          <a:p>
            <a:pPr lvl="1"/>
            <a:endParaRPr lang="en-US" sz="600"/>
          </a:p>
          <a:p>
            <a:r>
              <a:rPr lang="en-US" sz="2400"/>
              <a:t>Federal Direct PLUS Loans 	</a:t>
            </a:r>
            <a:r>
              <a:rPr lang="en-US" sz="1800" b="1" i="1">
                <a:solidFill>
                  <a:srgbClr val="AD2954"/>
                </a:solidFill>
              </a:rPr>
              <a:t>Rate: 8.94% + 4.228% fee</a:t>
            </a:r>
            <a:endParaRPr lang="en-US" sz="2000" b="1" i="1">
              <a:solidFill>
                <a:srgbClr val="AD2954"/>
              </a:solidFill>
            </a:endParaRPr>
          </a:p>
          <a:p>
            <a:pPr lvl="1"/>
            <a:r>
              <a:rPr lang="en-US" sz="2000"/>
              <a:t>Parent’s Loans</a:t>
            </a:r>
          </a:p>
          <a:p>
            <a:pPr lvl="1"/>
            <a:r>
              <a:rPr lang="en-US" sz="2000"/>
              <a:t>New Limits ($20,000/yr &amp; $65,000/lifetime)</a:t>
            </a:r>
          </a:p>
          <a:p>
            <a:pPr marL="457200" lvl="1" indent="0">
              <a:buNone/>
            </a:pPr>
            <a:endParaRPr lang="en-US" sz="1000"/>
          </a:p>
          <a:p>
            <a:pPr lvl="1"/>
            <a:endParaRPr lang="en-US" sz="600"/>
          </a:p>
          <a:p>
            <a:r>
              <a:rPr lang="en-US" sz="2400"/>
              <a:t>Private Student Loans  	</a:t>
            </a:r>
            <a:r>
              <a:rPr lang="en-US" sz="1800" b="1" i="1">
                <a:solidFill>
                  <a:srgbClr val="AD2954"/>
                </a:solidFill>
              </a:rPr>
              <a:t>Rate: Based off credit,</a:t>
            </a:r>
            <a:r>
              <a:rPr lang="en-US" sz="1800" i="1">
                <a:solidFill>
                  <a:srgbClr val="AD2954"/>
                </a:solidFill>
              </a:rPr>
              <a:t>				</a:t>
            </a:r>
            <a:endParaRPr lang="en-US" sz="2000" b="1" i="1">
              <a:solidFill>
                <a:srgbClr val="AD2954"/>
              </a:solidFill>
            </a:endParaRPr>
          </a:p>
          <a:p>
            <a:pPr lvl="1"/>
            <a:r>
              <a:rPr lang="en-US" sz="2000"/>
              <a:t>Student and Cosigner’s Loan			</a:t>
            </a:r>
            <a:r>
              <a:rPr lang="en-US" sz="1800" b="1" i="1">
                <a:solidFill>
                  <a:srgbClr val="AD2954"/>
                </a:solidFill>
                <a:latin typeface="Merriweather" pitchFamily="2" charset="77"/>
              </a:rPr>
              <a:t> often no fees</a:t>
            </a:r>
            <a:endParaRPr lang="en-US" sz="2000">
              <a:latin typeface="Merriweather" pitchFamily="2" charset="77"/>
            </a:endParaRPr>
          </a:p>
          <a:p>
            <a:pPr lvl="1"/>
            <a:r>
              <a:rPr lang="en-US" sz="2000"/>
              <a:t>Eligibility based on credit score and income 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DBA68419-D8A1-285F-622C-B64CF8D4ECE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42" t="5278" b="10390"/>
          <a:stretch>
            <a:fillRect/>
          </a:stretch>
        </p:blipFill>
        <p:spPr>
          <a:xfrm>
            <a:off x="7743462" y="2095017"/>
            <a:ext cx="4242897" cy="349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7777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95895-F335-1609-7F60-F7FD0C0E0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FAFSA</a:t>
            </a:r>
          </a:p>
        </p:txBody>
      </p:sp>
    </p:spTree>
    <p:extLst>
      <p:ext uri="{BB962C8B-B14F-4D97-AF65-F5344CB8AC3E}">
        <p14:creationId xmlns:p14="http://schemas.microsoft.com/office/powerpoint/2010/main" val="18942584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391B9-505F-3FB8-278E-0B49BC630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FAFSA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44C29-72C5-B9AF-EAF2-2C007AB89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/>
              <a:t>Free Application for Federal Student Aid</a:t>
            </a:r>
          </a:p>
          <a:p>
            <a:pPr lvl="1"/>
            <a:r>
              <a:rPr lang="en-US"/>
              <a:t>Annual Application for most types of financial aid</a:t>
            </a:r>
          </a:p>
          <a:p>
            <a:pPr lvl="1"/>
            <a:endParaRPr lang="en-US" sz="1000"/>
          </a:p>
          <a:p>
            <a:pPr lvl="1"/>
            <a:r>
              <a:rPr lang="en-US"/>
              <a:t>Basis for determining:</a:t>
            </a:r>
          </a:p>
          <a:p>
            <a:pPr lvl="2"/>
            <a:r>
              <a:rPr lang="en-US"/>
              <a:t>Federal Funds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</a:rPr>
              <a:t>Grants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</a:rPr>
              <a:t>Work-study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</a:rPr>
              <a:t>Loans</a:t>
            </a:r>
          </a:p>
          <a:p>
            <a:pPr lvl="2"/>
            <a:r>
              <a:rPr lang="en-US"/>
              <a:t>State of Indiana Grants</a:t>
            </a:r>
          </a:p>
          <a:p>
            <a:pPr lvl="2"/>
            <a:r>
              <a:rPr lang="en-US"/>
              <a:t>Some Institutional funds</a:t>
            </a:r>
            <a:br>
              <a:rPr lang="en-US"/>
            </a:br>
            <a:endParaRPr lang="en-US" sz="1000"/>
          </a:p>
          <a:p>
            <a:pPr lvl="1"/>
            <a:r>
              <a:rPr lang="en-US"/>
              <a:t>Calculates Student Aid Index</a:t>
            </a:r>
          </a:p>
          <a:p>
            <a:pPr lvl="1"/>
            <a:endParaRPr lang="en-US"/>
          </a:p>
          <a:p>
            <a:pPr marL="0" indent="0" algn="ctr">
              <a:buNone/>
            </a:pPr>
            <a:r>
              <a:rPr lang="en-US">
                <a:latin typeface="Calibri" panose="020F0502020204030204" pitchFamily="34" charset="0"/>
              </a:rPr>
              <a:t>Visit</a:t>
            </a:r>
            <a:r>
              <a:rPr lang="en-US" i="1">
                <a:latin typeface="Calibri" panose="020F0502020204030204" pitchFamily="34" charset="0"/>
              </a:rPr>
              <a:t> </a:t>
            </a:r>
            <a:r>
              <a:rPr lang="en-US" i="1" err="1">
                <a:solidFill>
                  <a:srgbClr val="AD2954"/>
                </a:solidFill>
                <a:latin typeface="Calibri" panose="020F0502020204030204" pitchFamily="34" charset="0"/>
              </a:rPr>
              <a:t>studentaid.gov</a:t>
            </a:r>
            <a:endParaRPr lang="en-US" i="1">
              <a:solidFill>
                <a:srgbClr val="AD2954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 descr="Screenshot of the FAFSA landing page. Buttons display the option to “Start New Form,” “Edit Existing Forms,” or “Accept an Invitation.” ">
            <a:extLst>
              <a:ext uri="{FF2B5EF4-FFF2-40B4-BE49-F238E27FC236}">
                <a16:creationId xmlns:a16="http://schemas.microsoft.com/office/drawing/2014/main" id="{6F9D687E-529E-44BF-602D-6417931FE31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76157" y="2544695"/>
            <a:ext cx="6807959" cy="304826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0840099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DCEB1-13C2-0A3C-F860-72F2C50EA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FAFSA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333F3-53E5-7902-C3E6-2038397539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/>
              <a:t>Found at </a:t>
            </a:r>
            <a:r>
              <a:rPr lang="en-US" sz="2400" err="1"/>
              <a:t>StudentAid.gov</a:t>
            </a:r>
            <a:endParaRPr lang="en-US" sz="2400"/>
          </a:p>
          <a:p>
            <a:pPr marL="457200" lvl="1" indent="0">
              <a:buNone/>
            </a:pPr>
            <a:r>
              <a:rPr lang="en-US" sz="2000"/>
              <a:t>• Opens on </a:t>
            </a:r>
            <a:r>
              <a:rPr lang="en-US" sz="2000" b="1"/>
              <a:t>October 1</a:t>
            </a:r>
            <a:r>
              <a:rPr lang="en-US" sz="2000" b="1" baseline="30000"/>
              <a:t>st</a:t>
            </a:r>
            <a:r>
              <a:rPr lang="en-US" sz="2000" b="1"/>
              <a:t> </a:t>
            </a:r>
            <a:r>
              <a:rPr lang="en-US" sz="2000"/>
              <a:t>each year		• Uses completed tax data (prior/prior)</a:t>
            </a:r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1200"/>
          </a:p>
          <a:p>
            <a:r>
              <a:rPr lang="en-US" sz="2400"/>
              <a:t>Know deadline:</a:t>
            </a:r>
          </a:p>
          <a:p>
            <a:pPr lvl="1"/>
            <a:r>
              <a:rPr lang="en-US" sz="2000"/>
              <a:t>State of Indiana Priority Deadline – April 15</a:t>
            </a:r>
            <a:r>
              <a:rPr lang="en-US" sz="2000" baseline="30000"/>
              <a:t>th</a:t>
            </a:r>
            <a:endParaRPr lang="en-US" sz="2000"/>
          </a:p>
          <a:p>
            <a:pPr lvl="1"/>
            <a:r>
              <a:rPr lang="en-US" sz="2000"/>
              <a:t>Colleges – Ask individual colleges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DA5C20B8-4D1E-5DF1-56A2-7FD63E0651B6}"/>
              </a:ext>
            </a:extLst>
          </p:cNvPr>
          <p:cNvSpPr/>
          <p:nvPr/>
        </p:nvSpPr>
        <p:spPr>
          <a:xfrm>
            <a:off x="7321124" y="4905451"/>
            <a:ext cx="1571974" cy="683283"/>
          </a:xfrm>
          <a:custGeom>
            <a:avLst/>
            <a:gdLst>
              <a:gd name="connsiteX0" fmla="*/ 785987 w 1571974"/>
              <a:gd name="connsiteY0" fmla="*/ 0 h 683283"/>
              <a:gd name="connsiteX1" fmla="*/ 1564534 w 1571974"/>
              <a:gd name="connsiteY1" fmla="*/ 634534 h 683283"/>
              <a:gd name="connsiteX2" fmla="*/ 1571974 w 1571974"/>
              <a:gd name="connsiteY2" fmla="*/ 683283 h 683283"/>
              <a:gd name="connsiteX3" fmla="*/ 0 w 1571974"/>
              <a:gd name="connsiteY3" fmla="*/ 683283 h 683283"/>
              <a:gd name="connsiteX4" fmla="*/ 7440 w 1571974"/>
              <a:gd name="connsiteY4" fmla="*/ 634534 h 683283"/>
              <a:gd name="connsiteX5" fmla="*/ 785987 w 1571974"/>
              <a:gd name="connsiteY5" fmla="*/ 0 h 683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71974" h="683283">
                <a:moveTo>
                  <a:pt x="785987" y="0"/>
                </a:moveTo>
                <a:cubicBezTo>
                  <a:pt x="1170021" y="0"/>
                  <a:pt x="1490432" y="272407"/>
                  <a:pt x="1564534" y="634534"/>
                </a:cubicBezTo>
                <a:lnTo>
                  <a:pt x="1571974" y="683283"/>
                </a:lnTo>
                <a:lnTo>
                  <a:pt x="0" y="683283"/>
                </a:lnTo>
                <a:lnTo>
                  <a:pt x="7440" y="634534"/>
                </a:lnTo>
                <a:cubicBezTo>
                  <a:pt x="81542" y="272407"/>
                  <a:pt x="401953" y="0"/>
                  <a:pt x="785987" y="0"/>
                </a:cubicBezTo>
                <a:close/>
              </a:path>
            </a:pathLst>
          </a:custGeom>
          <a:solidFill>
            <a:srgbClr val="F076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F67A8F1-E9B5-0B2F-6342-A2A4E5F32137}"/>
              </a:ext>
            </a:extLst>
          </p:cNvPr>
          <p:cNvSpPr/>
          <p:nvPr/>
        </p:nvSpPr>
        <p:spPr>
          <a:xfrm>
            <a:off x="7312419" y="5588734"/>
            <a:ext cx="1589384" cy="906101"/>
          </a:xfrm>
          <a:custGeom>
            <a:avLst/>
            <a:gdLst>
              <a:gd name="connsiteX0" fmla="*/ 8705 w 1589384"/>
              <a:gd name="connsiteY0" fmla="*/ 0 h 906101"/>
              <a:gd name="connsiteX1" fmla="*/ 1580679 w 1589384"/>
              <a:gd name="connsiteY1" fmla="*/ 0 h 906101"/>
              <a:gd name="connsiteX2" fmla="*/ 1585281 w 1589384"/>
              <a:gd name="connsiteY2" fmla="*/ 30156 h 906101"/>
              <a:gd name="connsiteX3" fmla="*/ 1589384 w 1589384"/>
              <a:gd name="connsiteY3" fmla="*/ 111409 h 906101"/>
              <a:gd name="connsiteX4" fmla="*/ 794692 w 1589384"/>
              <a:gd name="connsiteY4" fmla="*/ 906101 h 906101"/>
              <a:gd name="connsiteX5" fmla="*/ 0 w 1589384"/>
              <a:gd name="connsiteY5" fmla="*/ 111409 h 906101"/>
              <a:gd name="connsiteX6" fmla="*/ 4103 w 1589384"/>
              <a:gd name="connsiteY6" fmla="*/ 30156 h 906101"/>
              <a:gd name="connsiteX7" fmla="*/ 8705 w 1589384"/>
              <a:gd name="connsiteY7" fmla="*/ 0 h 906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89384" h="906101">
                <a:moveTo>
                  <a:pt x="8705" y="0"/>
                </a:moveTo>
                <a:lnTo>
                  <a:pt x="1580679" y="0"/>
                </a:lnTo>
                <a:lnTo>
                  <a:pt x="1585281" y="30156"/>
                </a:lnTo>
                <a:cubicBezTo>
                  <a:pt x="1587994" y="56872"/>
                  <a:pt x="1589384" y="83978"/>
                  <a:pt x="1589384" y="111409"/>
                </a:cubicBezTo>
                <a:cubicBezTo>
                  <a:pt x="1589384" y="550305"/>
                  <a:pt x="1233588" y="906101"/>
                  <a:pt x="794692" y="906101"/>
                </a:cubicBezTo>
                <a:cubicBezTo>
                  <a:pt x="355796" y="906101"/>
                  <a:pt x="0" y="550305"/>
                  <a:pt x="0" y="111409"/>
                </a:cubicBezTo>
                <a:cubicBezTo>
                  <a:pt x="0" y="83978"/>
                  <a:pt x="1390" y="56872"/>
                  <a:pt x="4103" y="30156"/>
                </a:cubicBezTo>
                <a:lnTo>
                  <a:pt x="8705" y="0"/>
                </a:lnTo>
                <a:close/>
              </a:path>
            </a:pathLst>
          </a:custGeom>
          <a:solidFill>
            <a:srgbClr val="F0762E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4C3C4C-88AF-57F5-7D55-89A1007459F7}"/>
              </a:ext>
            </a:extLst>
          </p:cNvPr>
          <p:cNvSpPr txBox="1"/>
          <p:nvPr/>
        </p:nvSpPr>
        <p:spPr>
          <a:xfrm>
            <a:off x="7602614" y="5088056"/>
            <a:ext cx="1008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APRIL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8BC107-8F05-6074-A2CB-C18E81AAA0B0}"/>
              </a:ext>
            </a:extLst>
          </p:cNvPr>
          <p:cNvSpPr txBox="1"/>
          <p:nvPr/>
        </p:nvSpPr>
        <p:spPr>
          <a:xfrm>
            <a:off x="7477338" y="5625072"/>
            <a:ext cx="1393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0762E"/>
                </a:solidFill>
                <a:latin typeface="Merriweather" pitchFamily="2" charset="77"/>
              </a:rPr>
              <a:t>15</a:t>
            </a:r>
            <a:r>
              <a:rPr lang="en-US" sz="4000" b="1" baseline="30000">
                <a:solidFill>
                  <a:srgbClr val="F0762E"/>
                </a:solidFill>
                <a:latin typeface="Merriweather" pitchFamily="2" charset="77"/>
              </a:rPr>
              <a:t>th</a:t>
            </a:r>
          </a:p>
        </p:txBody>
      </p:sp>
      <p:pic>
        <p:nvPicPr>
          <p:cNvPr id="6" name="Picture 5" descr="A blue and yellow sign with white text&#10;&#10;AI-generated content may be incorrect.">
            <a:extLst>
              <a:ext uri="{FF2B5EF4-FFF2-40B4-BE49-F238E27FC236}">
                <a16:creationId xmlns:a16="http://schemas.microsoft.com/office/drawing/2014/main" id="{25B21408-6575-C565-07C2-003D97F24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15" y="2288507"/>
            <a:ext cx="11379570" cy="226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058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75939-EED3-61DC-06E6-A5DB45131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Managing Costs</a:t>
            </a:r>
          </a:p>
        </p:txBody>
      </p:sp>
    </p:spTree>
    <p:extLst>
      <p:ext uri="{BB962C8B-B14F-4D97-AF65-F5344CB8AC3E}">
        <p14:creationId xmlns:p14="http://schemas.microsoft.com/office/powerpoint/2010/main" val="621052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3BAEC-56F2-4FFF-E679-808EE64CF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Managing Costs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16AA7FB-504B-EE78-466C-EC08D9458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640" y="1265039"/>
            <a:ext cx="11764393" cy="49202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>
                <a:latin typeface="Merriweather" panose="02000000000000000000" pitchFamily="2" charset="77"/>
                <a:cs typeface="Merriweather" panose="02000000000000000000" pitchFamily="2" charset="77"/>
              </a:rPr>
              <a:t>Ways to limit college costs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Advanced placement (AP) &amp; dual credit courses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Commuting versus living on campus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Summer and/or online courses</a:t>
            </a:r>
          </a:p>
          <a:p>
            <a:pPr marL="0" indent="0">
              <a:spcBef>
                <a:spcPts val="2000"/>
              </a:spcBef>
              <a:buNone/>
            </a:pPr>
            <a:r>
              <a:rPr lang="en-US" b="1">
                <a:latin typeface="Merriweather" panose="02000000000000000000" pitchFamily="2" charset="77"/>
                <a:cs typeface="Merriweather" panose="02000000000000000000" pitchFamily="2" charset="77"/>
              </a:rPr>
              <a:t>Estimate your financial aid &amp; costs using a </a:t>
            </a:r>
            <a:r>
              <a:rPr lang="en-US" b="1">
                <a:solidFill>
                  <a:srgbClr val="AD2954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Net Price Calculator</a:t>
            </a:r>
          </a:p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7FCB862-EF9C-83DE-D367-B2B9E4E7F9A4}"/>
              </a:ext>
            </a:extLst>
          </p:cNvPr>
          <p:cNvGrpSpPr>
            <a:grpSpLocks noChangeAspect="1"/>
          </p:cNvGrpSpPr>
          <p:nvPr/>
        </p:nvGrpSpPr>
        <p:grpSpPr>
          <a:xfrm>
            <a:off x="9187090" y="3918657"/>
            <a:ext cx="1371600" cy="1371600"/>
            <a:chOff x="9575029" y="4390705"/>
            <a:chExt cx="2088677" cy="208867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DF82F84-EF9B-55D6-0594-3CDA9DE201F8}"/>
                </a:ext>
              </a:extLst>
            </p:cNvPr>
            <p:cNvSpPr/>
            <p:nvPr/>
          </p:nvSpPr>
          <p:spPr>
            <a:xfrm>
              <a:off x="9673608" y="4489284"/>
              <a:ext cx="1891520" cy="1891520"/>
            </a:xfrm>
            <a:prstGeom prst="ellipse">
              <a:avLst/>
            </a:prstGeom>
            <a:solidFill>
              <a:srgbClr val="1F2B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49DBB3AF-154F-FA2B-EF78-DD1FE2C28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575029" y="4390705"/>
              <a:ext cx="2088677" cy="2088677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A352EE5-A642-E7DC-BB6F-EAB54A065652}"/>
              </a:ext>
            </a:extLst>
          </p:cNvPr>
          <p:cNvGrpSpPr>
            <a:grpSpLocks noChangeAspect="1"/>
          </p:cNvGrpSpPr>
          <p:nvPr/>
        </p:nvGrpSpPr>
        <p:grpSpPr>
          <a:xfrm>
            <a:off x="1147756" y="3945194"/>
            <a:ext cx="1373411" cy="1371600"/>
            <a:chOff x="425604" y="4427455"/>
            <a:chExt cx="1891520" cy="1935262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68DE0AC-B3C7-9436-8052-5E31CFA2F366}"/>
                </a:ext>
              </a:extLst>
            </p:cNvPr>
            <p:cNvSpPr/>
            <p:nvPr/>
          </p:nvSpPr>
          <p:spPr>
            <a:xfrm>
              <a:off x="425604" y="4471197"/>
              <a:ext cx="1891520" cy="1891520"/>
            </a:xfrm>
            <a:prstGeom prst="ellipse">
              <a:avLst/>
            </a:prstGeom>
            <a:solidFill>
              <a:srgbClr val="F4C63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770851BC-E107-EC64-DE32-60F41F2A3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81060" y="4427455"/>
              <a:ext cx="1751682" cy="1751681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A5820E2-F4FB-21C0-04DF-B20A39ABEC8F}"/>
              </a:ext>
            </a:extLst>
          </p:cNvPr>
          <p:cNvGrpSpPr>
            <a:grpSpLocks noChangeAspect="1"/>
          </p:cNvGrpSpPr>
          <p:nvPr/>
        </p:nvGrpSpPr>
        <p:grpSpPr>
          <a:xfrm>
            <a:off x="5316372" y="3923679"/>
            <a:ext cx="1374579" cy="1371600"/>
            <a:chOff x="5232681" y="4427455"/>
            <a:chExt cx="2227395" cy="2227395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FA4DC22-672D-218E-7FBF-11C4CEE60C55}"/>
                </a:ext>
              </a:extLst>
            </p:cNvPr>
            <p:cNvSpPr/>
            <p:nvPr/>
          </p:nvSpPr>
          <p:spPr>
            <a:xfrm>
              <a:off x="5400618" y="4595392"/>
              <a:ext cx="1891520" cy="1891520"/>
            </a:xfrm>
            <a:prstGeom prst="ellipse">
              <a:avLst/>
            </a:prstGeom>
            <a:solidFill>
              <a:srgbClr val="2D4FA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7C0CC85F-B1F1-731D-82C8-A30916DFF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232681" y="4427455"/>
              <a:ext cx="2227395" cy="2227395"/>
            </a:xfrm>
            <a:prstGeom prst="rect">
              <a:avLst/>
            </a:prstGeom>
          </p:spPr>
        </p:pic>
      </p:grp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E8B5EC5-56D4-81D7-EDD5-CA2A133FFA92}"/>
              </a:ext>
            </a:extLst>
          </p:cNvPr>
          <p:cNvSpPr/>
          <p:nvPr/>
        </p:nvSpPr>
        <p:spPr>
          <a:xfrm>
            <a:off x="3403458" y="4344130"/>
            <a:ext cx="766483" cy="212773"/>
          </a:xfrm>
          <a:prstGeom prst="roundRect">
            <a:avLst/>
          </a:prstGeom>
          <a:solidFill>
            <a:srgbClr val="F076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A893CEF-550E-89F2-2B47-EE7900A13E76}"/>
              </a:ext>
            </a:extLst>
          </p:cNvPr>
          <p:cNvGrpSpPr/>
          <p:nvPr/>
        </p:nvGrpSpPr>
        <p:grpSpPr>
          <a:xfrm>
            <a:off x="7499929" y="4172140"/>
            <a:ext cx="766483" cy="577770"/>
            <a:chOff x="3433904" y="5650633"/>
            <a:chExt cx="766483" cy="577770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835F42A9-4CAC-3B4A-39D6-A1AED2776C94}"/>
                </a:ext>
              </a:extLst>
            </p:cNvPr>
            <p:cNvSpPr/>
            <p:nvPr/>
          </p:nvSpPr>
          <p:spPr>
            <a:xfrm>
              <a:off x="3433904" y="5650633"/>
              <a:ext cx="766483" cy="212773"/>
            </a:xfrm>
            <a:prstGeom prst="roundRect">
              <a:avLst/>
            </a:prstGeom>
            <a:solidFill>
              <a:srgbClr val="F076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1CA63B4E-0025-61D9-E9B2-3FCF726B06D0}"/>
                </a:ext>
              </a:extLst>
            </p:cNvPr>
            <p:cNvSpPr/>
            <p:nvPr/>
          </p:nvSpPr>
          <p:spPr>
            <a:xfrm>
              <a:off x="3433904" y="6015630"/>
              <a:ext cx="766483" cy="212773"/>
            </a:xfrm>
            <a:prstGeom prst="roundRect">
              <a:avLst/>
            </a:prstGeom>
            <a:solidFill>
              <a:srgbClr val="F076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5C0C5B3-3ECC-229D-EBF6-362850645633}"/>
              </a:ext>
            </a:extLst>
          </p:cNvPr>
          <p:cNvSpPr txBox="1"/>
          <p:nvPr/>
        </p:nvSpPr>
        <p:spPr>
          <a:xfrm>
            <a:off x="247146" y="5228905"/>
            <a:ext cx="3467485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>
                <a:solidFill>
                  <a:srgbClr val="2D4FA3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Cost of Attendance</a:t>
            </a:r>
          </a:p>
          <a:p>
            <a:pPr algn="ctr"/>
            <a:r>
              <a:rPr lang="en-US">
                <a:solidFill>
                  <a:srgbClr val="2E50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(tuition &amp; fees, room &amp; board, books &amp; supplies, transportation &amp; miscellaneous personal expenses)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1AAA52-5E10-559E-D216-8688BE6EA650}"/>
              </a:ext>
            </a:extLst>
          </p:cNvPr>
          <p:cNvSpPr txBox="1"/>
          <p:nvPr/>
        </p:nvSpPr>
        <p:spPr>
          <a:xfrm>
            <a:off x="4746044" y="5228905"/>
            <a:ext cx="2753885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>
                <a:solidFill>
                  <a:srgbClr val="2D4FA3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FREE Money</a:t>
            </a:r>
          </a:p>
          <a:p>
            <a:pPr algn="ctr"/>
            <a:r>
              <a:rPr lang="en-US">
                <a:solidFill>
                  <a:srgbClr val="2E50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(Grants &amp; scholarships</a:t>
            </a:r>
            <a:r>
              <a:rPr lang="en-US" sz="2000">
                <a:solidFill>
                  <a:srgbClr val="2E50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BDA8A2-353B-3376-1C0B-2642060E6084}"/>
              </a:ext>
            </a:extLst>
          </p:cNvPr>
          <p:cNvSpPr txBox="1"/>
          <p:nvPr/>
        </p:nvSpPr>
        <p:spPr>
          <a:xfrm>
            <a:off x="7695367" y="5228905"/>
            <a:ext cx="4355046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>
                <a:solidFill>
                  <a:srgbClr val="2D4FA3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Net Price</a:t>
            </a:r>
          </a:p>
          <a:p>
            <a:pPr algn="ctr"/>
            <a:r>
              <a:rPr lang="en-US">
                <a:solidFill>
                  <a:srgbClr val="2E50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(Remaining cost covered by: Outside scholarships, student employment, savings/out of pocket, or loan programs)</a:t>
            </a:r>
          </a:p>
        </p:txBody>
      </p:sp>
    </p:spTree>
    <p:extLst>
      <p:ext uri="{BB962C8B-B14F-4D97-AF65-F5344CB8AC3E}">
        <p14:creationId xmlns:p14="http://schemas.microsoft.com/office/powerpoint/2010/main" val="31533722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154FF-DBCF-21BD-62D3-D5D773B36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Net Price Calculator Example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DD9636E-2EC6-6500-FCF2-63841F19A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640" y="1265039"/>
            <a:ext cx="11764393" cy="492028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spc="42">
                <a:latin typeface="Merriweather" panose="02000000000000000000" pitchFamily="2" charset="77"/>
                <a:cs typeface="Merriweather" panose="02000000000000000000" pitchFamily="2" charset="77"/>
              </a:rPr>
              <a:t>Student Demographics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700" spc="42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500" spc="42">
                <a:latin typeface="Calibri" panose="020F0502020204030204" pitchFamily="34" charset="0"/>
                <a:cs typeface="Calibri" panose="020F0502020204030204" pitchFamily="34" charset="0"/>
              </a:rPr>
              <a:t>Middle/low income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00" spc="42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500" spc="42">
                <a:latin typeface="Calibri" panose="020F0502020204030204" pitchFamily="34" charset="0"/>
                <a:cs typeface="Calibri" panose="020F0502020204030204" pitchFamily="34" charset="0"/>
              </a:rPr>
              <a:t>Above average GPA &amp; test scores</a:t>
            </a:r>
            <a:br>
              <a:rPr lang="en-US" sz="2500" spc="42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000" b="1" spc="42"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spc="42">
                <a:latin typeface="Merriweather" panose="02000000000000000000" pitchFamily="2" charset="77"/>
                <a:cs typeface="Merriweather" panose="02000000000000000000" pitchFamily="2" charset="77"/>
              </a:rPr>
              <a:t>Results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700" spc="42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500" spc="42">
                <a:latin typeface="Calibri"/>
                <a:ea typeface="Calibri"/>
                <a:cs typeface="Calibri"/>
              </a:rPr>
              <a:t>Cost = </a:t>
            </a:r>
            <a:r>
              <a:rPr lang="en-US" sz="2500" spc="42">
                <a:solidFill>
                  <a:srgbClr val="A5264A"/>
                </a:solidFill>
                <a:latin typeface="Calibri"/>
                <a:ea typeface="Calibri"/>
                <a:cs typeface="Calibri"/>
              </a:rPr>
              <a:t>$28,500</a:t>
            </a:r>
            <a:endParaRPr lang="en-US" sz="2500" spc="42">
              <a:solidFill>
                <a:srgbClr val="A5264A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00" spc="42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500" spc="42">
                <a:latin typeface="Calibri"/>
                <a:ea typeface="Calibri"/>
                <a:cs typeface="Calibri"/>
              </a:rPr>
              <a:t>Net Price = </a:t>
            </a:r>
            <a:r>
              <a:rPr lang="en-US" sz="2500" spc="42">
                <a:solidFill>
                  <a:srgbClr val="A5264A"/>
                </a:solidFill>
                <a:latin typeface="Calibri"/>
                <a:ea typeface="Calibri"/>
                <a:cs typeface="Calibri"/>
              </a:rPr>
              <a:t>$17,500</a:t>
            </a:r>
            <a:endParaRPr lang="en-US" sz="2500" spc="42">
              <a:solidFill>
                <a:srgbClr val="A5264A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00" spc="42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500" spc="42">
                <a:latin typeface="Calibri"/>
                <a:ea typeface="Calibri"/>
                <a:cs typeface="Calibri"/>
              </a:rPr>
              <a:t>Remaining Cost = </a:t>
            </a:r>
            <a:r>
              <a:rPr lang="en-US" sz="2500" spc="42">
                <a:solidFill>
                  <a:srgbClr val="A5264A"/>
                </a:solidFill>
                <a:latin typeface="Calibri"/>
                <a:ea typeface="Calibri"/>
                <a:cs typeface="Calibri"/>
              </a:rPr>
              <a:t>$9,000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600" spc="42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500" spc="42">
                <a:latin typeface="Calibri" panose="020F0502020204030204" pitchFamily="34" charset="0"/>
                <a:cs typeface="Calibri" panose="020F0502020204030204" pitchFamily="34" charset="0"/>
              </a:rPr>
              <a:t>For a link to any college’s calculator visit: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500" b="1" i="1" spc="42">
                <a:solidFill>
                  <a:srgbClr val="2D4FA3"/>
                </a:solidFill>
                <a:latin typeface="Calibri"/>
                <a:ea typeface="Calibri"/>
                <a:cs typeface="Calibri"/>
              </a:rPr>
              <a:t>  </a:t>
            </a:r>
            <a:r>
              <a:rPr lang="en-US" sz="2500" b="1" i="1" spc="42">
                <a:solidFill>
                  <a:srgbClr val="AD2954"/>
                </a:solidFill>
                <a:latin typeface="Calibri"/>
                <a:ea typeface="Calibri"/>
                <a:cs typeface="Calibri"/>
              </a:rPr>
              <a:t>  </a:t>
            </a:r>
            <a:r>
              <a:rPr lang="en-US" sz="3200" b="1" i="1" spc="42">
                <a:solidFill>
                  <a:srgbClr val="AD2954"/>
                </a:solidFill>
                <a:latin typeface="Calibri"/>
                <a:ea typeface="Calibri"/>
                <a:cs typeface="Calibri"/>
              </a:rPr>
              <a:t>INvestEdIndiana.org/NPC</a:t>
            </a:r>
          </a:p>
        </p:txBody>
      </p:sp>
      <p:pic>
        <p:nvPicPr>
          <p:cNvPr id="7" name="Picture 6" descr="A calculator with text and images&#10;&#10;AI-generated content may be incorrect.">
            <a:extLst>
              <a:ext uri="{FF2B5EF4-FFF2-40B4-BE49-F238E27FC236}">
                <a16:creationId xmlns:a16="http://schemas.microsoft.com/office/drawing/2014/main" id="{50427A4A-B542-65AE-9375-C01AE7943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450" y="1266825"/>
            <a:ext cx="4445000" cy="5283200"/>
          </a:xfrm>
          <a:prstGeom prst="rect">
            <a:avLst/>
          </a:prstGeom>
          <a:ln>
            <a:solidFill>
              <a:srgbClr val="4472C4"/>
            </a:solidFill>
          </a:ln>
        </p:spPr>
      </p:pic>
    </p:spTree>
    <p:extLst>
      <p:ext uri="{BB962C8B-B14F-4D97-AF65-F5344CB8AC3E}">
        <p14:creationId xmlns:p14="http://schemas.microsoft.com/office/powerpoint/2010/main" val="33362779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0FB52-A19D-DA71-D58F-6FDDD9B3D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We’ll Help</a:t>
            </a:r>
          </a:p>
        </p:txBody>
      </p:sp>
    </p:spTree>
    <p:extLst>
      <p:ext uri="{BB962C8B-B14F-4D97-AF65-F5344CB8AC3E}">
        <p14:creationId xmlns:p14="http://schemas.microsoft.com/office/powerpoint/2010/main" val="35384288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apers with text&#10;&#10;AI-generated content may be incorrect.">
            <a:extLst>
              <a:ext uri="{FF2B5EF4-FFF2-40B4-BE49-F238E27FC236}">
                <a16:creationId xmlns:a16="http://schemas.microsoft.com/office/drawing/2014/main" id="{E3C460DB-9BA5-1A6E-A676-CA665A9F4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2" cy="6858000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EECADDF-0592-9182-73E3-B563EC4D46FA}"/>
              </a:ext>
            </a:extLst>
          </p:cNvPr>
          <p:cNvSpPr/>
          <p:nvPr/>
        </p:nvSpPr>
        <p:spPr>
          <a:xfrm>
            <a:off x="838202" y="2173779"/>
            <a:ext cx="10515597" cy="2510443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en-US" sz="7200">
                <a:solidFill>
                  <a:srgbClr val="2E50A2"/>
                </a:solidFill>
                <a:latin typeface="Merriweather" pitchFamily="2" charset="77"/>
              </a:rPr>
              <a:t>FREE Resources at:</a:t>
            </a:r>
          </a:p>
          <a:p>
            <a:pPr algn="ctr">
              <a:spcBef>
                <a:spcPts val="1200"/>
              </a:spcBef>
            </a:pPr>
            <a:r>
              <a:rPr lang="en-US" sz="7200">
                <a:solidFill>
                  <a:srgbClr val="AD2954"/>
                </a:solidFill>
                <a:latin typeface="Merriweather" pitchFamily="2" charset="77"/>
              </a:rPr>
              <a:t> </a:t>
            </a:r>
            <a:r>
              <a:rPr lang="en-US" sz="7200" err="1">
                <a:solidFill>
                  <a:srgbClr val="AD2954"/>
                </a:solidFill>
                <a:latin typeface="Merriweather" pitchFamily="2" charset="77"/>
              </a:rPr>
              <a:t>INvestEdIndiana.org</a:t>
            </a:r>
            <a:endParaRPr lang="en-US" sz="7200">
              <a:solidFill>
                <a:srgbClr val="AD2954"/>
              </a:solidFill>
              <a:latin typeface="Merriweather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23755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E73A3-2061-1023-A741-7E590F83F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82" y="2857727"/>
            <a:ext cx="11523436" cy="1142546"/>
          </a:xfrm>
        </p:spPr>
        <p:txBody>
          <a:bodyPr>
            <a:normAutofit fontScale="90000"/>
          </a:bodyPr>
          <a:lstStyle/>
          <a:p>
            <a:r>
              <a:rPr lang="en-US"/>
              <a:t>Benefits of Continuing Education</a:t>
            </a:r>
          </a:p>
        </p:txBody>
      </p:sp>
    </p:spTree>
    <p:extLst>
      <p:ext uri="{BB962C8B-B14F-4D97-AF65-F5344CB8AC3E}">
        <p14:creationId xmlns:p14="http://schemas.microsoft.com/office/powerpoint/2010/main" val="1753589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97ACE0-315D-7A9D-3B3C-DFE4AA315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34241-6CCD-C450-BC7F-094D3324F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The INvestEd College Planning Toolbox</a:t>
            </a:r>
          </a:p>
        </p:txBody>
      </p:sp>
      <p:pic>
        <p:nvPicPr>
          <p:cNvPr id="5" name="Content Placeholder 4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125F4D99-BC4C-4190-8269-3F13649EE3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282" y="1265039"/>
            <a:ext cx="4863313" cy="5411628"/>
          </a:xfrm>
          <a:ln>
            <a:solidFill>
              <a:srgbClr val="2E50A2"/>
            </a:solidFill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3389EF5-B1BE-70BA-AFD8-6B5EAFB36541}"/>
              </a:ext>
            </a:extLst>
          </p:cNvPr>
          <p:cNvSpPr txBox="1">
            <a:spLocks/>
          </p:cNvSpPr>
          <p:nvPr/>
        </p:nvSpPr>
        <p:spPr>
          <a:xfrm>
            <a:off x="5309655" y="1510710"/>
            <a:ext cx="6078782" cy="4920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2E50A2"/>
                </a:solidFill>
                <a:latin typeface="Merriweather" pitchFamily="2" charset="77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E50A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E50A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2E50A2"/>
                </a:solidFill>
                <a:latin typeface="Merriweather" pitchFamily="2" charset="77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2E50A2"/>
                </a:solidFill>
                <a:latin typeface="Merriweather" pitchFamily="2" charset="77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College Planning Toolbox</a:t>
            </a:r>
          </a:p>
          <a:p>
            <a:pPr lvl="1"/>
            <a:r>
              <a:rPr lang="en-US"/>
              <a:t>Free resource to track college planning information for family or individual student</a:t>
            </a:r>
          </a:p>
          <a:p>
            <a:pPr lvl="1"/>
            <a:endParaRPr lang="en-US" sz="1200"/>
          </a:p>
          <a:p>
            <a:r>
              <a:rPr lang="en-US"/>
              <a:t>Tools to help:</a:t>
            </a:r>
          </a:p>
          <a:p>
            <a:pPr lvl="1"/>
            <a:r>
              <a:rPr lang="en-US"/>
              <a:t>Financial Center to track savings &amp; costs</a:t>
            </a:r>
          </a:p>
          <a:p>
            <a:pPr lvl="1"/>
            <a:r>
              <a:rPr lang="en-US"/>
              <a:t>Calendar to set reminders</a:t>
            </a:r>
          </a:p>
          <a:p>
            <a:pPr lvl="1"/>
            <a:r>
              <a:rPr lang="en-US"/>
              <a:t>Scholarship Search Engine</a:t>
            </a:r>
          </a:p>
          <a:p>
            <a:endParaRPr lang="en-US" sz="1800"/>
          </a:p>
          <a:p>
            <a:pPr marL="0" indent="0" algn="ctr">
              <a:buNone/>
            </a:pPr>
            <a:r>
              <a:rPr lang="en-US" i="1" err="1">
                <a:solidFill>
                  <a:srgbClr val="AD2954"/>
                </a:solidFill>
              </a:rPr>
              <a:t>INvestEdIndiana.org</a:t>
            </a:r>
            <a:endParaRPr lang="en-US" i="1">
              <a:solidFill>
                <a:srgbClr val="AD2954"/>
              </a:solidFill>
            </a:endParaRPr>
          </a:p>
          <a:p>
            <a:pPr marL="0" indent="0" algn="ctr">
              <a:buNone/>
            </a:pPr>
            <a:r>
              <a:rPr lang="en-US" sz="1900" b="0" i="1"/>
              <a:t>Under “Resources”</a:t>
            </a:r>
          </a:p>
        </p:txBody>
      </p:sp>
    </p:spTree>
    <p:extLst>
      <p:ext uri="{BB962C8B-B14F-4D97-AF65-F5344CB8AC3E}">
        <p14:creationId xmlns:p14="http://schemas.microsoft.com/office/powerpoint/2010/main" val="10589853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itting on the grass&#10;&#10;Description automatically generated">
            <a:extLst>
              <a:ext uri="{FF2B5EF4-FFF2-40B4-BE49-F238E27FC236}">
                <a16:creationId xmlns:a16="http://schemas.microsoft.com/office/drawing/2014/main" id="{89865FEF-0C82-B222-DC31-0899176CF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3645" cy="68711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125296F-6A0E-38D8-1499-75868BA45A6A}"/>
              </a:ext>
            </a:extLst>
          </p:cNvPr>
          <p:cNvSpPr/>
          <p:nvPr/>
        </p:nvSpPr>
        <p:spPr>
          <a:xfrm>
            <a:off x="0" y="2957513"/>
            <a:ext cx="12203645" cy="390048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ED02C2C-10D3-60C4-E151-6CBF80F224C3}"/>
              </a:ext>
            </a:extLst>
          </p:cNvPr>
          <p:cNvSpPr/>
          <p:nvPr/>
        </p:nvSpPr>
        <p:spPr>
          <a:xfrm>
            <a:off x="4122531" y="906116"/>
            <a:ext cx="7753711" cy="1132098"/>
          </a:xfrm>
          <a:custGeom>
            <a:avLst/>
            <a:gdLst>
              <a:gd name="connsiteX0" fmla="*/ 7308333 w 7753711"/>
              <a:gd name="connsiteY0" fmla="*/ 1132098 h 1132098"/>
              <a:gd name="connsiteX1" fmla="*/ 6862954 w 7753711"/>
              <a:gd name="connsiteY1" fmla="*/ 1132097 h 1132098"/>
              <a:gd name="connsiteX2" fmla="*/ 3958580 w 7753711"/>
              <a:gd name="connsiteY2" fmla="*/ 1132097 h 1132098"/>
              <a:gd name="connsiteX3" fmla="*/ 3958580 w 7753711"/>
              <a:gd name="connsiteY3" fmla="*/ 1132098 h 1132098"/>
              <a:gd name="connsiteX4" fmla="*/ 890757 w 7753711"/>
              <a:gd name="connsiteY4" fmla="*/ 1132098 h 1132098"/>
              <a:gd name="connsiteX5" fmla="*/ 847566 w 7753711"/>
              <a:gd name="connsiteY5" fmla="*/ 1132098 h 1132098"/>
              <a:gd name="connsiteX6" fmla="*/ 445378 w 7753711"/>
              <a:gd name="connsiteY6" fmla="*/ 1132098 h 1132098"/>
              <a:gd name="connsiteX7" fmla="*/ 0 w 7753711"/>
              <a:gd name="connsiteY7" fmla="*/ 566049 h 1132098"/>
              <a:gd name="connsiteX8" fmla="*/ 445378 w 7753711"/>
              <a:gd name="connsiteY8" fmla="*/ 0 h 1132098"/>
              <a:gd name="connsiteX9" fmla="*/ 890757 w 7753711"/>
              <a:gd name="connsiteY9" fmla="*/ 1 h 1132098"/>
              <a:gd name="connsiteX10" fmla="*/ 3795131 w 7753711"/>
              <a:gd name="connsiteY10" fmla="*/ 1 h 1132098"/>
              <a:gd name="connsiteX11" fmla="*/ 3795131 w 7753711"/>
              <a:gd name="connsiteY11" fmla="*/ 0 h 1132098"/>
              <a:gd name="connsiteX12" fmla="*/ 6862954 w 7753711"/>
              <a:gd name="connsiteY12" fmla="*/ 0 h 1132098"/>
              <a:gd name="connsiteX13" fmla="*/ 6906145 w 7753711"/>
              <a:gd name="connsiteY13" fmla="*/ 0 h 1132098"/>
              <a:gd name="connsiteX14" fmla="*/ 7308333 w 7753711"/>
              <a:gd name="connsiteY14" fmla="*/ 0 h 1132098"/>
              <a:gd name="connsiteX15" fmla="*/ 7753711 w 7753711"/>
              <a:gd name="connsiteY15" fmla="*/ 566049 h 1132098"/>
              <a:gd name="connsiteX16" fmla="*/ 7308333 w 7753711"/>
              <a:gd name="connsiteY16" fmla="*/ 1132098 h 113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753711" h="1132098">
                <a:moveTo>
                  <a:pt x="7308333" y="1132098"/>
                </a:moveTo>
                <a:lnTo>
                  <a:pt x="6862954" y="1132097"/>
                </a:lnTo>
                <a:lnTo>
                  <a:pt x="3958580" y="1132097"/>
                </a:lnTo>
                <a:lnTo>
                  <a:pt x="3958580" y="1132098"/>
                </a:lnTo>
                <a:lnTo>
                  <a:pt x="890757" y="1132098"/>
                </a:lnTo>
                <a:lnTo>
                  <a:pt x="847566" y="1132098"/>
                </a:lnTo>
                <a:lnTo>
                  <a:pt x="445378" y="1132098"/>
                </a:lnTo>
                <a:cubicBezTo>
                  <a:pt x="199403" y="1132098"/>
                  <a:pt x="0" y="878669"/>
                  <a:pt x="0" y="566049"/>
                </a:cubicBezTo>
                <a:cubicBezTo>
                  <a:pt x="0" y="253429"/>
                  <a:pt x="199403" y="0"/>
                  <a:pt x="445378" y="0"/>
                </a:cubicBezTo>
                <a:lnTo>
                  <a:pt x="890757" y="1"/>
                </a:lnTo>
                <a:lnTo>
                  <a:pt x="3795131" y="1"/>
                </a:lnTo>
                <a:lnTo>
                  <a:pt x="3795131" y="0"/>
                </a:lnTo>
                <a:lnTo>
                  <a:pt x="6862954" y="0"/>
                </a:lnTo>
                <a:lnTo>
                  <a:pt x="6906145" y="0"/>
                </a:lnTo>
                <a:lnTo>
                  <a:pt x="7308333" y="0"/>
                </a:lnTo>
                <a:cubicBezTo>
                  <a:pt x="7554308" y="0"/>
                  <a:pt x="7753711" y="253429"/>
                  <a:pt x="7753711" y="566049"/>
                </a:cubicBezTo>
                <a:cubicBezTo>
                  <a:pt x="7753711" y="878669"/>
                  <a:pt x="7554308" y="1132098"/>
                  <a:pt x="7308333" y="1132098"/>
                </a:cubicBezTo>
                <a:close/>
              </a:path>
            </a:pathLst>
          </a:custGeom>
          <a:solidFill>
            <a:srgbClr val="F4C6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i="0">
                <a:solidFill>
                  <a:schemeClr val="bg1"/>
                </a:solidFill>
                <a:latin typeface="Merriweather" pitchFamily="2" charset="77"/>
              </a:rPr>
              <a:t>Stay Connected With Us!</a:t>
            </a:r>
          </a:p>
          <a:p>
            <a:pPr algn="ctr"/>
            <a:endParaRPr lang="en-US"/>
          </a:p>
        </p:txBody>
      </p:sp>
      <p:pic>
        <p:nvPicPr>
          <p:cNvPr id="8" name="Picture 7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6CC28B0E-F2E7-5430-96B4-096AE080F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003" y="3181135"/>
            <a:ext cx="2907993" cy="115108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A9B93E-7285-AB52-3449-1689523792A4}"/>
              </a:ext>
            </a:extLst>
          </p:cNvPr>
          <p:cNvCxnSpPr>
            <a:cxnSpLocks/>
          </p:cNvCxnSpPr>
          <p:nvPr/>
        </p:nvCxnSpPr>
        <p:spPr>
          <a:xfrm>
            <a:off x="-1" y="2957513"/>
            <a:ext cx="12203645" cy="0"/>
          </a:xfrm>
          <a:prstGeom prst="line">
            <a:avLst/>
          </a:prstGeom>
          <a:ln w="1270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1AD61B3-72F3-B319-0FDE-5FB6E39B1904}"/>
              </a:ext>
            </a:extLst>
          </p:cNvPr>
          <p:cNvCxnSpPr/>
          <p:nvPr/>
        </p:nvCxnSpPr>
        <p:spPr>
          <a:xfrm>
            <a:off x="6101442" y="4576312"/>
            <a:ext cx="0" cy="1763486"/>
          </a:xfrm>
          <a:prstGeom prst="line">
            <a:avLst/>
          </a:prstGeom>
          <a:ln w="25400">
            <a:solidFill>
              <a:srgbClr val="2D4FA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AA8D5B4-1BB0-0846-7C31-43E72089F21F}"/>
              </a:ext>
            </a:extLst>
          </p:cNvPr>
          <p:cNvSpPr txBox="1"/>
          <p:nvPr/>
        </p:nvSpPr>
        <p:spPr>
          <a:xfrm>
            <a:off x="7122530" y="4491147"/>
            <a:ext cx="422072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200" b="0" i="0" u="none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 </a:t>
            </a:r>
            <a:r>
              <a:rPr lang="en-US" sz="2200" b="1" i="0" u="none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@INvest</a:t>
            </a:r>
            <a:r>
              <a:rPr lang="en-US" sz="2200" b="1" i="0" u="none">
                <a:solidFill>
                  <a:srgbClr val="F4C63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r>
              <a:rPr lang="en-US" sz="2200" b="1" i="0" u="none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Indiana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52C8CEE-3446-7C23-0BAF-74CC610972B9}"/>
              </a:ext>
            </a:extLst>
          </p:cNvPr>
          <p:cNvGrpSpPr/>
          <p:nvPr/>
        </p:nvGrpSpPr>
        <p:grpSpPr>
          <a:xfrm>
            <a:off x="7701162" y="4979474"/>
            <a:ext cx="2955636" cy="732032"/>
            <a:chOff x="7417473" y="4726023"/>
            <a:chExt cx="2955636" cy="732032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2962DEFE-97F0-80F1-D29D-41C5E12146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949202" y="4726023"/>
              <a:ext cx="727565" cy="727565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7CF10E16-FEB5-4BD2-5FFE-6050ADC21A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185571" y="4728257"/>
              <a:ext cx="727564" cy="727564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153F8825-00AE-2D1A-7F37-2E033F5C76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417473" y="4726023"/>
              <a:ext cx="732032" cy="732032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25DB1E4-DF9D-E681-CF9D-1406E4F2DA9D}"/>
                </a:ext>
              </a:extLst>
            </p:cNvPr>
            <p:cNvGrpSpPr/>
            <p:nvPr userDrawn="1"/>
          </p:nvGrpSpPr>
          <p:grpSpPr>
            <a:xfrm>
              <a:off x="9760092" y="4783296"/>
              <a:ext cx="613017" cy="613017"/>
              <a:chOff x="10468003" y="5011412"/>
              <a:chExt cx="613017" cy="613017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DFEB3414-9FB6-D6C7-5D6D-20ECC2D24882}"/>
                  </a:ext>
                </a:extLst>
              </p:cNvPr>
              <p:cNvSpPr/>
              <p:nvPr userDrawn="1"/>
            </p:nvSpPr>
            <p:spPr>
              <a:xfrm>
                <a:off x="10468003" y="5011412"/>
                <a:ext cx="613017" cy="613017"/>
              </a:xfrm>
              <a:prstGeom prst="ellipse">
                <a:avLst/>
              </a:prstGeom>
              <a:solidFill>
                <a:srgbClr val="2D4FA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" name="Graphic 17">
                <a:extLst>
                  <a:ext uri="{FF2B5EF4-FFF2-40B4-BE49-F238E27FC236}">
                    <a16:creationId xmlns:a16="http://schemas.microsoft.com/office/drawing/2014/main" id="{0440C65A-7C8C-2F52-E8C0-21CC09FC200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0473940" y="5032403"/>
                <a:ext cx="574211" cy="574211"/>
              </a:xfrm>
              <a:prstGeom prst="rect">
                <a:avLst/>
              </a:prstGeom>
            </p:spPr>
          </p:pic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91C420B-B238-DBE0-1E27-6AC5255DF00B}"/>
              </a:ext>
            </a:extLst>
          </p:cNvPr>
          <p:cNvGrpSpPr/>
          <p:nvPr/>
        </p:nvGrpSpPr>
        <p:grpSpPr>
          <a:xfrm>
            <a:off x="742885" y="4226949"/>
            <a:ext cx="4926391" cy="2073749"/>
            <a:chOff x="742885" y="4226949"/>
            <a:chExt cx="4926391" cy="2073749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3139E73-4F47-3A91-5223-148F44FD4100}"/>
                </a:ext>
              </a:extLst>
            </p:cNvPr>
            <p:cNvSpPr txBox="1"/>
            <p:nvPr userDrawn="1"/>
          </p:nvSpPr>
          <p:spPr>
            <a:xfrm>
              <a:off x="1256753" y="4226949"/>
              <a:ext cx="4412523" cy="20330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2200" b="0" i="0" u="none">
                  <a:solidFill>
                    <a:srgbClr val="2D4F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317.715.9007</a:t>
              </a:r>
            </a:p>
            <a:p>
              <a:pPr>
                <a:lnSpc>
                  <a:spcPct val="200000"/>
                </a:lnSpc>
              </a:pPr>
              <a:r>
                <a:rPr lang="en-US" sz="2200" b="0" i="0" u="none">
                  <a:solidFill>
                    <a:srgbClr val="2D4F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Outreach@INvestEdIndiana.org</a:t>
              </a:r>
            </a:p>
            <a:p>
              <a:pPr>
                <a:lnSpc>
                  <a:spcPct val="200000"/>
                </a:lnSpc>
              </a:pPr>
              <a:r>
                <a:rPr lang="en-US" sz="2200" b="0" i="0" u="none">
                  <a:solidFill>
                    <a:srgbClr val="2D4F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www.investedindiana.org</a:t>
              </a:r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B69E9F84-E645-60CF-8F1E-260BC5A593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64317" y="4504595"/>
              <a:ext cx="408989" cy="408989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0C14E584-0F82-A46C-582C-4475C56A17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42885" y="5106163"/>
              <a:ext cx="491620" cy="491620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19D99E6F-099F-08FD-92E9-DAD4EA4B68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56542" y="5809077"/>
              <a:ext cx="491621" cy="491621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3E9D1AE-F9C3-6874-EDA9-8F178A655B98}"/>
              </a:ext>
            </a:extLst>
          </p:cNvPr>
          <p:cNvSpPr txBox="1"/>
          <p:nvPr/>
        </p:nvSpPr>
        <p:spPr>
          <a:xfrm>
            <a:off x="7660291" y="5980408"/>
            <a:ext cx="4215951" cy="60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50000"/>
              </a:lnSpc>
            </a:pPr>
            <a:r>
              <a:rPr lang="en-US" sz="1800" b="1" i="0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Join our mailing list: </a:t>
            </a:r>
          </a:p>
          <a:p>
            <a:pPr>
              <a:lnSpc>
                <a:spcPct val="150000"/>
              </a:lnSpc>
            </a:pPr>
            <a:r>
              <a:rPr lang="en-US" sz="1800" b="0" i="0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InvestEdIndiana.org/mailing-list</a:t>
            </a: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78510B90-1254-A7F8-11DA-C8F6E5040800}"/>
              </a:ext>
            </a:extLst>
          </p:cNvPr>
          <p:cNvSpPr/>
          <p:nvPr/>
        </p:nvSpPr>
        <p:spPr>
          <a:xfrm rot="10800000" flipV="1">
            <a:off x="8815931" y="2289635"/>
            <a:ext cx="2455700" cy="137323"/>
          </a:xfrm>
          <a:custGeom>
            <a:avLst/>
            <a:gdLst>
              <a:gd name="connsiteX0" fmla="*/ 2254033 w 2319268"/>
              <a:gd name="connsiteY0" fmla="*/ 0 h 120646"/>
              <a:gd name="connsiteX1" fmla="*/ 2195124 w 2319268"/>
              <a:gd name="connsiteY1" fmla="*/ 0 h 120646"/>
              <a:gd name="connsiteX2" fmla="*/ 2188798 w 2319268"/>
              <a:gd name="connsiteY2" fmla="*/ 0 h 120646"/>
              <a:gd name="connsiteX3" fmla="*/ 1159634 w 2319268"/>
              <a:gd name="connsiteY3" fmla="*/ 0 h 120646"/>
              <a:gd name="connsiteX4" fmla="*/ 1159634 w 2319268"/>
              <a:gd name="connsiteY4" fmla="*/ 1 h 120646"/>
              <a:gd name="connsiteX5" fmla="*/ 130470 w 2319268"/>
              <a:gd name="connsiteY5" fmla="*/ 1 h 120646"/>
              <a:gd name="connsiteX6" fmla="*/ 65235 w 2319268"/>
              <a:gd name="connsiteY6" fmla="*/ 1 h 120646"/>
              <a:gd name="connsiteX7" fmla="*/ 0 w 2319268"/>
              <a:gd name="connsiteY7" fmla="*/ 60324 h 120646"/>
              <a:gd name="connsiteX8" fmla="*/ 65235 w 2319268"/>
              <a:gd name="connsiteY8" fmla="*/ 120646 h 120646"/>
              <a:gd name="connsiteX9" fmla="*/ 124144 w 2319268"/>
              <a:gd name="connsiteY9" fmla="*/ 120646 h 120646"/>
              <a:gd name="connsiteX10" fmla="*/ 130470 w 2319268"/>
              <a:gd name="connsiteY10" fmla="*/ 120646 h 120646"/>
              <a:gd name="connsiteX11" fmla="*/ 1159634 w 2319268"/>
              <a:gd name="connsiteY11" fmla="*/ 120646 h 120646"/>
              <a:gd name="connsiteX12" fmla="*/ 1159634 w 2319268"/>
              <a:gd name="connsiteY12" fmla="*/ 120645 h 120646"/>
              <a:gd name="connsiteX13" fmla="*/ 2188798 w 2319268"/>
              <a:gd name="connsiteY13" fmla="*/ 120645 h 120646"/>
              <a:gd name="connsiteX14" fmla="*/ 2254033 w 2319268"/>
              <a:gd name="connsiteY14" fmla="*/ 120645 h 120646"/>
              <a:gd name="connsiteX15" fmla="*/ 2319268 w 2319268"/>
              <a:gd name="connsiteY15" fmla="*/ 60323 h 120646"/>
              <a:gd name="connsiteX16" fmla="*/ 2254033 w 2319268"/>
              <a:gd name="connsiteY16" fmla="*/ 0 h 120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19268" h="120646">
                <a:moveTo>
                  <a:pt x="2254033" y="0"/>
                </a:moveTo>
                <a:lnTo>
                  <a:pt x="2195124" y="0"/>
                </a:lnTo>
                <a:lnTo>
                  <a:pt x="2188798" y="0"/>
                </a:lnTo>
                <a:lnTo>
                  <a:pt x="1159634" y="0"/>
                </a:lnTo>
                <a:lnTo>
                  <a:pt x="1159634" y="1"/>
                </a:lnTo>
                <a:lnTo>
                  <a:pt x="130470" y="1"/>
                </a:lnTo>
                <a:lnTo>
                  <a:pt x="65235" y="1"/>
                </a:lnTo>
                <a:cubicBezTo>
                  <a:pt x="29207" y="1"/>
                  <a:pt x="0" y="27009"/>
                  <a:pt x="0" y="60324"/>
                </a:cubicBezTo>
                <a:cubicBezTo>
                  <a:pt x="0" y="93639"/>
                  <a:pt x="29207" y="120646"/>
                  <a:pt x="65235" y="120646"/>
                </a:cubicBezTo>
                <a:lnTo>
                  <a:pt x="124144" y="120646"/>
                </a:lnTo>
                <a:lnTo>
                  <a:pt x="130470" y="120646"/>
                </a:lnTo>
                <a:lnTo>
                  <a:pt x="1159634" y="120646"/>
                </a:lnTo>
                <a:lnTo>
                  <a:pt x="1159634" y="120645"/>
                </a:lnTo>
                <a:lnTo>
                  <a:pt x="2188798" y="120645"/>
                </a:lnTo>
                <a:lnTo>
                  <a:pt x="2254033" y="120645"/>
                </a:lnTo>
                <a:cubicBezTo>
                  <a:pt x="2290061" y="120645"/>
                  <a:pt x="2319268" y="93638"/>
                  <a:pt x="2319268" y="60323"/>
                </a:cubicBezTo>
                <a:cubicBezTo>
                  <a:pt x="2319268" y="27008"/>
                  <a:pt x="2290061" y="0"/>
                  <a:pt x="2254033" y="0"/>
                </a:cubicBezTo>
                <a:close/>
              </a:path>
            </a:pathLst>
          </a:custGeom>
          <a:solidFill>
            <a:srgbClr val="F4C6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921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5F037-B3A4-7BED-FFE6-5DEF7B3FE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Value of Higher Education</a:t>
            </a:r>
          </a:p>
        </p:txBody>
      </p:sp>
      <p:pic>
        <p:nvPicPr>
          <p:cNvPr id="4" name="Picture 3" descr="A graph of a graph with a line going up&#10;&#10;AI-generated content may be incorrect.">
            <a:extLst>
              <a:ext uri="{FF2B5EF4-FFF2-40B4-BE49-F238E27FC236}">
                <a16:creationId xmlns:a16="http://schemas.microsoft.com/office/drawing/2014/main" id="{2331BA6C-228E-A2CF-B8ED-274C8C5B7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361" y="1141353"/>
            <a:ext cx="7527277" cy="54830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AAB5E2-E428-4751-B8A4-0A4ACA4F613F}"/>
              </a:ext>
            </a:extLst>
          </p:cNvPr>
          <p:cNvSpPr txBox="1"/>
          <p:nvPr/>
        </p:nvSpPr>
        <p:spPr>
          <a:xfrm>
            <a:off x="2332361" y="6611777"/>
            <a:ext cx="5372100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i="1">
                <a:ea typeface="+mn-lt"/>
                <a:cs typeface="+mn-lt"/>
              </a:rPr>
              <a:t>(Source: Current Population Survey, U.S. Department of Labor, U.S. Bureau of Labor Statistics) </a:t>
            </a:r>
            <a:endParaRPr lang="en-US" sz="1000"/>
          </a:p>
          <a:p>
            <a:pPr algn="l"/>
            <a:endParaRPr lang="en-US" sz="1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4223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35D2F-FF1F-7A06-5822-BCC612FFD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Higher Education Debt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2E6FBD-C1A0-8107-4FC0-215C4EACAF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241935" indent="0" algn="ctr">
              <a:spcBef>
                <a:spcPts val="3000"/>
              </a:spcBef>
              <a:buNone/>
            </a:pPr>
            <a:r>
              <a:rPr lang="en-US" sz="3200">
                <a:solidFill>
                  <a:srgbClr val="A5264A"/>
                </a:solidFill>
                <a:cs typeface="Merriweather" panose="02000000000000000000" pitchFamily="2" charset="77"/>
              </a:rPr>
              <a:t>61%</a:t>
            </a:r>
            <a:r>
              <a:rPr lang="en-US" sz="3200">
                <a:solidFill>
                  <a:srgbClr val="1F2B54"/>
                </a:solidFill>
                <a:cs typeface="Merriweather" panose="02000000000000000000" pitchFamily="2" charset="77"/>
              </a:rPr>
              <a:t> </a:t>
            </a:r>
            <a:r>
              <a:rPr lang="en-US" sz="3200">
                <a:cs typeface="Merriweather" panose="02000000000000000000" pitchFamily="2" charset="77"/>
              </a:rPr>
              <a:t>of graduates have college-related debt</a:t>
            </a:r>
            <a:br>
              <a:rPr lang="en-US" sz="3200">
                <a:solidFill>
                  <a:srgbClr val="1F2B54"/>
                </a:solidFill>
                <a:cs typeface="Merriweather" panose="02000000000000000000" pitchFamily="2" charset="77"/>
              </a:rPr>
            </a:br>
            <a:endParaRPr lang="en-US" sz="1100">
              <a:solidFill>
                <a:srgbClr val="1F2B54"/>
              </a:solidFill>
              <a:cs typeface="Merriweather" panose="02000000000000000000" pitchFamily="2" charset="77"/>
            </a:endParaRPr>
          </a:p>
          <a:p>
            <a:pPr marL="699135">
              <a:spcBef>
                <a:spcPts val="3000"/>
              </a:spcBef>
            </a:pPr>
            <a:r>
              <a:rPr lang="en-US" sz="2400">
                <a:cs typeface="Merriweather" panose="02000000000000000000" pitchFamily="2" charset="77"/>
              </a:rPr>
              <a:t>Averages</a:t>
            </a:r>
          </a:p>
          <a:p>
            <a:pPr lvl="2">
              <a:spcBef>
                <a:spcPts val="1000"/>
              </a:spcBef>
              <a:buFont typeface="Courier New" panose="02070309020205020404" pitchFamily="49" charset="0"/>
              <a:buChar char="o"/>
            </a:pPr>
            <a:r>
              <a:rPr lang="en-US" sz="2400"/>
              <a:t> Student loan debt </a:t>
            </a:r>
            <a:r>
              <a:rPr lang="en-US" sz="2400" b="1">
                <a:solidFill>
                  <a:srgbClr val="AD2954"/>
                </a:solidFill>
              </a:rPr>
              <a:t>$42,673</a:t>
            </a:r>
          </a:p>
          <a:p>
            <a:pPr lvl="2">
              <a:spcBef>
                <a:spcPts val="1000"/>
              </a:spcBef>
              <a:buFont typeface="Courier New" panose="02070309020205020404" pitchFamily="49" charset="0"/>
              <a:buChar char="o"/>
            </a:pPr>
            <a:r>
              <a:rPr lang="en-US" sz="2400">
                <a:latin typeface="Calibri"/>
                <a:ea typeface="Calibri"/>
                <a:cs typeface="Calibri"/>
              </a:rPr>
              <a:t> Monthly payment </a:t>
            </a:r>
            <a:r>
              <a:rPr lang="en-US" sz="2400" b="1">
                <a:solidFill>
                  <a:srgbClr val="AD2954"/>
                </a:solidFill>
                <a:latin typeface="Calibri"/>
                <a:ea typeface="Calibri"/>
                <a:cs typeface="Calibri"/>
              </a:rPr>
              <a:t>$475</a:t>
            </a:r>
            <a:endParaRPr lang="en-US" sz="2400">
              <a:latin typeface="Calibri"/>
              <a:ea typeface="Calibri"/>
              <a:cs typeface="Calibri"/>
            </a:endParaRPr>
          </a:p>
          <a:p>
            <a:pPr marL="699135">
              <a:spcBef>
                <a:spcPts val="3000"/>
              </a:spcBef>
            </a:pPr>
            <a:r>
              <a:rPr lang="en-US" sz="2400">
                <a:cs typeface="Merriweather" panose="02000000000000000000" pitchFamily="2" charset="77"/>
              </a:rPr>
              <a:t>Total Student Loan Debt</a:t>
            </a:r>
          </a:p>
          <a:p>
            <a:pPr lvl="2">
              <a:spcBef>
                <a:spcPts val="1000"/>
              </a:spcBef>
              <a:buFont typeface="Courier New" panose="02070309020205020404" pitchFamily="49" charset="0"/>
              <a:buChar char="o"/>
            </a:pPr>
            <a:r>
              <a:rPr lang="en-US" sz="2400">
                <a:latin typeface="Calibri"/>
                <a:ea typeface="Calibri"/>
                <a:cs typeface="Calibri"/>
              </a:rPr>
              <a:t> Student loan debt over </a:t>
            </a:r>
            <a:r>
              <a:rPr lang="en-US" sz="2400" b="1">
                <a:solidFill>
                  <a:srgbClr val="AD2954"/>
                </a:solidFill>
                <a:latin typeface="Calibri"/>
                <a:ea typeface="Calibri"/>
                <a:cs typeface="Calibri"/>
              </a:rPr>
              <a:t>$1.83 trillion</a:t>
            </a:r>
          </a:p>
          <a:p>
            <a:pPr lvl="3">
              <a:spcBef>
                <a:spcPts val="1000"/>
              </a:spcBef>
              <a:buFont typeface="Courier New" panose="02070309020205020404" pitchFamily="49" charset="0"/>
              <a:buChar char="o"/>
            </a:pPr>
            <a:r>
              <a:rPr lang="en-US" sz="2400">
                <a:latin typeface="Calibri" panose="020F0502020204030204" pitchFamily="34" charset="0"/>
              </a:rPr>
              <a:t> Credit Card debt totals over </a:t>
            </a:r>
            <a:r>
              <a:rPr lang="en-US" sz="2400">
                <a:solidFill>
                  <a:srgbClr val="AD2954"/>
                </a:solidFill>
                <a:latin typeface="Calibri" panose="020F0502020204030204" pitchFamily="34" charset="0"/>
              </a:rPr>
              <a:t>$1.21 trillion</a:t>
            </a:r>
            <a:r>
              <a:rPr lang="en-US" sz="2400">
                <a:latin typeface="Calibri" panose="020F0502020204030204" pitchFamily="34" charset="0"/>
              </a:rPr>
              <a:t> </a:t>
            </a:r>
          </a:p>
          <a:p>
            <a:pPr lvl="2">
              <a:spcBef>
                <a:spcPts val="1000"/>
              </a:spcBef>
              <a:buFont typeface="Courier New" panose="02070309020205020404" pitchFamily="49" charset="0"/>
              <a:buChar char="o"/>
            </a:pPr>
            <a:r>
              <a:rPr lang="en-US" sz="2400" b="1"/>
              <a:t> </a:t>
            </a:r>
            <a:r>
              <a:rPr lang="en-US" sz="2400" b="1">
                <a:solidFill>
                  <a:srgbClr val="AD2954"/>
                </a:solidFill>
              </a:rPr>
              <a:t>43 million </a:t>
            </a:r>
            <a:r>
              <a:rPr lang="en-US" sz="2400"/>
              <a:t>people have student loan debt</a:t>
            </a:r>
          </a:p>
          <a:p>
            <a:pPr marL="914400" lvl="2" indent="0">
              <a:spcBef>
                <a:spcPts val="1000"/>
              </a:spcBef>
              <a:buNone/>
            </a:pPr>
            <a:endParaRPr lang="en-US" sz="2400">
              <a:ea typeface="Calibri"/>
            </a:endParaRPr>
          </a:p>
          <a:p>
            <a:pPr marL="914400" lvl="2" indent="0">
              <a:spcBef>
                <a:spcPts val="1000"/>
              </a:spcBef>
              <a:buFont typeface="Courier New" panose="02070309020205020404" pitchFamily="49" charset="0"/>
              <a:buNone/>
            </a:pPr>
            <a:endParaRPr lang="en-US" sz="2400">
              <a:ea typeface="Calibri"/>
            </a:endParaRPr>
          </a:p>
        </p:txBody>
      </p:sp>
      <p:pic>
        <p:nvPicPr>
          <p:cNvPr id="4" name="Picture 3" descr="A stack of coins with arrows pointing up&#10;&#10;Description automatically generated">
            <a:extLst>
              <a:ext uri="{FF2B5EF4-FFF2-40B4-BE49-F238E27FC236}">
                <a16:creationId xmlns:a16="http://schemas.microsoft.com/office/drawing/2014/main" id="{09784DF5-CAEE-D64B-25F3-3BFC2971497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02" t="11524" r="19985" b="9606"/>
          <a:stretch>
            <a:fillRect/>
          </a:stretch>
        </p:blipFill>
        <p:spPr>
          <a:xfrm>
            <a:off x="7915275" y="2321123"/>
            <a:ext cx="3028953" cy="32718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8C7028-E156-F317-7F2C-151090D07F5B}"/>
              </a:ext>
            </a:extLst>
          </p:cNvPr>
          <p:cNvSpPr txBox="1"/>
          <p:nvPr/>
        </p:nvSpPr>
        <p:spPr>
          <a:xfrm>
            <a:off x="1982240" y="6187999"/>
            <a:ext cx="8961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1200">
                <a:solidFill>
                  <a:srgbClr val="4B658D"/>
                </a:solidFill>
                <a:latin typeface="Brandon Text Regular" panose="020B0503020203060203" pitchFamily="34" charset="77"/>
                <a:cs typeface="Brandon Text Regular"/>
              </a:rPr>
              <a:t>Sources: https://</a:t>
            </a:r>
            <a:r>
              <a:rPr lang="en-US" sz="1200" err="1">
                <a:solidFill>
                  <a:srgbClr val="4B658D"/>
                </a:solidFill>
                <a:latin typeface="Brandon Text Regular" panose="020B0503020203060203" pitchFamily="34" charset="77"/>
                <a:cs typeface="Brandon Text Regular"/>
              </a:rPr>
              <a:t>ticas.org</a:t>
            </a:r>
            <a:r>
              <a:rPr lang="en-US" sz="1200">
                <a:solidFill>
                  <a:srgbClr val="4B658D"/>
                </a:solidFill>
                <a:latin typeface="Brandon Text Regular" panose="020B0503020203060203" pitchFamily="34" charset="77"/>
                <a:cs typeface="Brandon Text Regular"/>
              </a:rPr>
              <a:t>/wp-content/uploads/2023/12/Quick-Facts-About-Student-Loan-Debt-2023.pdf</a:t>
            </a:r>
          </a:p>
          <a:p>
            <a:pPr eaLnBrk="0" hangingPunct="0"/>
            <a:r>
              <a:rPr lang="en-US" sz="1200">
                <a:solidFill>
                  <a:srgbClr val="4B658D"/>
                </a:solidFill>
                <a:latin typeface="Brandon Text Regular" panose="020B0503020203060203" pitchFamily="34" charset="77"/>
                <a:cs typeface="Brandon Text Regular"/>
              </a:rPr>
              <a:t>                https://educationdata.org/student-loan-debt-statistics</a:t>
            </a:r>
          </a:p>
          <a:p>
            <a:pPr eaLnBrk="0" hangingPunct="0"/>
            <a:r>
              <a:rPr lang="en-US" sz="1200">
                <a:solidFill>
                  <a:srgbClr val="4B658D"/>
                </a:solidFill>
                <a:latin typeface="Brandon Text Regular" panose="020B0503020203060203" pitchFamily="34" charset="77"/>
                <a:cs typeface="Brandon Text Regular"/>
              </a:rPr>
              <a:t>                https://</a:t>
            </a:r>
            <a:r>
              <a:rPr lang="en-US" sz="1200" err="1">
                <a:solidFill>
                  <a:srgbClr val="4B658D"/>
                </a:solidFill>
                <a:latin typeface="Brandon Text Regular" panose="020B0503020203060203" pitchFamily="34" charset="77"/>
                <a:cs typeface="Brandon Text Regular"/>
              </a:rPr>
              <a:t>www.academybank.com</a:t>
            </a:r>
            <a:r>
              <a:rPr lang="en-US" sz="1200">
                <a:solidFill>
                  <a:srgbClr val="4B658D"/>
                </a:solidFill>
                <a:latin typeface="Brandon Text Regular" panose="020B0503020203060203" pitchFamily="34" charset="77"/>
                <a:cs typeface="Brandon Text Regular"/>
              </a:rPr>
              <a:t>/article/average-american-credit-card-debt-2025-statistics</a:t>
            </a:r>
          </a:p>
        </p:txBody>
      </p:sp>
    </p:spTree>
    <p:extLst>
      <p:ext uri="{BB962C8B-B14F-4D97-AF65-F5344CB8AC3E}">
        <p14:creationId xmlns:p14="http://schemas.microsoft.com/office/powerpoint/2010/main" val="730239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43B2E-03D0-799D-2E5B-1495792C0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Choosing Your Career Path</a:t>
            </a:r>
          </a:p>
        </p:txBody>
      </p:sp>
    </p:spTree>
    <p:extLst>
      <p:ext uri="{BB962C8B-B14F-4D97-AF65-F5344CB8AC3E}">
        <p14:creationId xmlns:p14="http://schemas.microsoft.com/office/powerpoint/2010/main" val="425551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3C08F-994C-9332-729E-9FC5A44D0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Choosing a Career Path</a:t>
            </a:r>
          </a:p>
        </p:txBody>
      </p:sp>
      <p:sp>
        <p:nvSpPr>
          <p:cNvPr id="5" name="Round Single Corner Rectangle 4">
            <a:extLst>
              <a:ext uri="{FF2B5EF4-FFF2-40B4-BE49-F238E27FC236}">
                <a16:creationId xmlns:a16="http://schemas.microsoft.com/office/drawing/2014/main" id="{9FEB6F4C-CF01-004B-051B-1F42F1B3E57B}"/>
              </a:ext>
            </a:extLst>
          </p:cNvPr>
          <p:cNvSpPr/>
          <p:nvPr/>
        </p:nvSpPr>
        <p:spPr>
          <a:xfrm rot="10800000" flipH="1">
            <a:off x="252345" y="1084545"/>
            <a:ext cx="5259887" cy="5551032"/>
          </a:xfrm>
          <a:prstGeom prst="round1Rect">
            <a:avLst>
              <a:gd name="adj" fmla="val 20996"/>
            </a:avLst>
          </a:prstGeom>
          <a:solidFill>
            <a:srgbClr val="2E50A2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A075F-1153-6A9A-AD09-D8B644821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870" y="1277397"/>
            <a:ext cx="5144835" cy="4826842"/>
          </a:xfrm>
        </p:spPr>
        <p:txBody>
          <a:bodyPr/>
          <a:lstStyle/>
          <a:p>
            <a:pPr marL="0" indent="0">
              <a:spcBef>
                <a:spcPts val="3000"/>
              </a:spcBef>
              <a:buNone/>
            </a:pPr>
            <a:r>
              <a:rPr lang="en-US" sz="2400"/>
              <a:t>Finding the right fit</a:t>
            </a:r>
          </a:p>
          <a:p>
            <a:pPr lvl="1">
              <a:spcBef>
                <a:spcPts val="1000"/>
              </a:spcBef>
            </a:pPr>
            <a:r>
              <a:rPr lang="en-US" sz="2000"/>
              <a:t>What are your interests &amp; strengths?</a:t>
            </a:r>
          </a:p>
          <a:p>
            <a:pPr lvl="1">
              <a:spcBef>
                <a:spcPts val="1000"/>
              </a:spcBef>
            </a:pPr>
            <a:r>
              <a:rPr lang="en-US" sz="2000"/>
              <a:t>What are your goals?</a:t>
            </a:r>
          </a:p>
          <a:p>
            <a:pPr marL="0" indent="0">
              <a:spcBef>
                <a:spcPts val="3600"/>
              </a:spcBef>
              <a:buNone/>
            </a:pPr>
            <a:r>
              <a:rPr lang="en-US" sz="2400"/>
              <a:t>Gain experience</a:t>
            </a:r>
          </a:p>
          <a:p>
            <a:pPr lvl="1">
              <a:spcBef>
                <a:spcPts val="1000"/>
              </a:spcBef>
            </a:pPr>
            <a:r>
              <a:rPr lang="en-US" sz="2000"/>
              <a:t>Job shadowing</a:t>
            </a:r>
          </a:p>
          <a:p>
            <a:pPr lvl="1">
              <a:spcBef>
                <a:spcPts val="1000"/>
              </a:spcBef>
            </a:pPr>
            <a:r>
              <a:rPr lang="en-US" sz="2000"/>
              <a:t>Volunteering</a:t>
            </a:r>
          </a:p>
          <a:p>
            <a:pPr lvl="1">
              <a:spcBef>
                <a:spcPts val="1000"/>
              </a:spcBef>
            </a:pPr>
            <a:r>
              <a:rPr lang="en-US" sz="2000"/>
              <a:t>Internships</a:t>
            </a:r>
          </a:p>
          <a:p>
            <a:pPr marL="457200" lvl="1" indent="0">
              <a:spcBef>
                <a:spcPts val="1000"/>
              </a:spcBef>
              <a:buNone/>
            </a:pPr>
            <a:endParaRPr lang="en-US" sz="1400"/>
          </a:p>
          <a:p>
            <a:pPr marL="0" indent="0">
              <a:buNone/>
            </a:pPr>
            <a:r>
              <a:rPr lang="en-US" sz="2000">
                <a:latin typeface="Calibri" panose="020F0502020204030204" pitchFamily="34" charset="0"/>
              </a:rPr>
              <a:t>Check out FREE resource &amp; tools at:</a:t>
            </a:r>
          </a:p>
          <a:p>
            <a:pPr marL="0" indent="0">
              <a:buNone/>
            </a:pPr>
            <a:r>
              <a:rPr lang="en-US" sz="2400" i="1" err="1">
                <a:solidFill>
                  <a:srgbClr val="AD2954"/>
                </a:solidFill>
              </a:rPr>
              <a:t>INvestEdIndiana.org</a:t>
            </a:r>
            <a:r>
              <a:rPr lang="en-US" sz="2400" i="1">
                <a:solidFill>
                  <a:srgbClr val="AD2954"/>
                </a:solidFill>
              </a:rPr>
              <a:t>/Choosing</a:t>
            </a:r>
          </a:p>
        </p:txBody>
      </p:sp>
      <p:pic>
        <p:nvPicPr>
          <p:cNvPr id="7" name="Picture 6" descr="Young woman in coffee shop">
            <a:extLst>
              <a:ext uri="{FF2B5EF4-FFF2-40B4-BE49-F238E27FC236}">
                <a16:creationId xmlns:a16="http://schemas.microsoft.com/office/drawing/2014/main" id="{7486E2BC-9E6D-B97F-F6C6-94DCE8B3570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1673054"/>
            <a:ext cx="5553994" cy="4374013"/>
          </a:xfrm>
          <a:prstGeom prst="roundRect">
            <a:avLst>
              <a:gd name="adj" fmla="val 6233"/>
            </a:avLst>
          </a:prstGeom>
        </p:spPr>
      </p:pic>
    </p:spTree>
    <p:extLst>
      <p:ext uri="{BB962C8B-B14F-4D97-AF65-F5344CB8AC3E}">
        <p14:creationId xmlns:p14="http://schemas.microsoft.com/office/powerpoint/2010/main" val="616233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EECEE-83A6-2BB3-A048-5D10560E6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Career Research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782A839D-22BF-1B3F-ACBF-11F029A81E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1334653"/>
            <a:ext cx="10515600" cy="552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291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F44B4-C584-36F6-2988-B41BEEAF5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Career Research</a:t>
            </a:r>
          </a:p>
        </p:txBody>
      </p:sp>
      <p:pic>
        <p:nvPicPr>
          <p:cNvPr id="4" name="Picture 3" descr="A computer screen shot of a medical website&#10;&#10;Description automatically generated">
            <a:extLst>
              <a:ext uri="{FF2B5EF4-FFF2-40B4-BE49-F238E27FC236}">
                <a16:creationId xmlns:a16="http://schemas.microsoft.com/office/drawing/2014/main" id="{D11F795E-0784-1300-E7C2-402A96BF5F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643" y="1183660"/>
            <a:ext cx="7437010" cy="4158655"/>
          </a:xfrm>
          <a:prstGeom prst="rect">
            <a:avLst/>
          </a:prstGeom>
          <a:ln>
            <a:solidFill>
              <a:srgbClr val="2D4FA3"/>
            </a:solidFill>
          </a:ln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DC491737-F845-3212-48DD-4BCDCC0030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7212" y="4358379"/>
            <a:ext cx="6486145" cy="2366119"/>
          </a:xfrm>
          <a:prstGeom prst="rect">
            <a:avLst/>
          </a:prstGeom>
          <a:ln>
            <a:solidFill>
              <a:srgbClr val="2D4FA3"/>
            </a:solidFill>
          </a:ln>
        </p:spPr>
      </p:pic>
    </p:spTree>
    <p:extLst>
      <p:ext uri="{BB962C8B-B14F-4D97-AF65-F5344CB8AC3E}">
        <p14:creationId xmlns:p14="http://schemas.microsoft.com/office/powerpoint/2010/main" val="23408374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3459c77-05d0-463b-9026-90160b305c49">
      <Terms xmlns="http://schemas.microsoft.com/office/infopath/2007/PartnerControls"/>
    </lcf76f155ced4ddcb4097134ff3c332f>
    <TaxCatchAll xmlns="c663fbc6-4748-4e60-8f45-a10d677c1a6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DDD37420256D4688988B131C806FF2" ma:contentTypeVersion="17" ma:contentTypeDescription="Create a new document." ma:contentTypeScope="" ma:versionID="c71416fcc3ebb35f41a2691e3eac3eea">
  <xsd:schema xmlns:xsd="http://www.w3.org/2001/XMLSchema" xmlns:xs="http://www.w3.org/2001/XMLSchema" xmlns:p="http://schemas.microsoft.com/office/2006/metadata/properties" xmlns:ns2="83459c77-05d0-463b-9026-90160b305c49" xmlns:ns3="c663fbc6-4748-4e60-8f45-a10d677c1a6a" targetNamespace="http://schemas.microsoft.com/office/2006/metadata/properties" ma:root="true" ma:fieldsID="de4be7ad4ddb9ab80290979a1e9d7acb" ns2:_="" ns3:_="">
    <xsd:import namespace="83459c77-05d0-463b-9026-90160b305c49"/>
    <xsd:import namespace="c663fbc6-4748-4e60-8f45-a10d677c1a6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459c77-05d0-463b-9026-90160b305c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3c5dd421-0ddd-4de1-9760-96d2f0a4f06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63fbc6-4748-4e60-8f45-a10d677c1a6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357eeeb7-ef18-44aa-a2f0-860a2acdd390}" ma:internalName="TaxCatchAll" ma:showField="CatchAllData" ma:web="c663fbc6-4748-4e60-8f45-a10d677c1a6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3315A72-F92A-4A11-9C63-EC293DBEF9E7}">
  <ds:schemaRefs>
    <ds:schemaRef ds:uri="http://schemas.microsoft.com/office/2006/documentManagement/types"/>
    <ds:schemaRef ds:uri="c663fbc6-4748-4e60-8f45-a10d677c1a6a"/>
    <ds:schemaRef ds:uri="http://purl.org/dc/terms/"/>
    <ds:schemaRef ds:uri="http://schemas.openxmlformats.org/package/2006/metadata/core-properties"/>
    <ds:schemaRef ds:uri="http://purl.org/dc/dcmitype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83459c77-05d0-463b-9026-90160b305c49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88F1DA57-B392-44ED-9F9D-38526A952AA6}">
  <ds:schemaRefs>
    <ds:schemaRef ds:uri="83459c77-05d0-463b-9026-90160b305c49"/>
    <ds:schemaRef ds:uri="c663fbc6-4748-4e60-8f45-a10d677c1a6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1087AF6-4EB7-499A-93F5-8A76FB7DFBC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897</Words>
  <Application>Microsoft Macintosh PowerPoint</Application>
  <PresentationFormat>Widescreen</PresentationFormat>
  <Paragraphs>227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Aptos</vt:lpstr>
      <vt:lpstr>Aptos Display</vt:lpstr>
      <vt:lpstr>Arial</vt:lpstr>
      <vt:lpstr>Brandon Text Regular</vt:lpstr>
      <vt:lpstr>Calibri</vt:lpstr>
      <vt:lpstr>Courier New</vt:lpstr>
      <vt:lpstr>Merriweather</vt:lpstr>
      <vt:lpstr>Office Theme</vt:lpstr>
      <vt:lpstr>PowerPoint Presentation</vt:lpstr>
      <vt:lpstr>We’ll Discuss…</vt:lpstr>
      <vt:lpstr>Benefits of Continuing Education</vt:lpstr>
      <vt:lpstr>Value of Higher Education</vt:lpstr>
      <vt:lpstr>Higher Education Debt</vt:lpstr>
      <vt:lpstr>Choosing Your Career Path</vt:lpstr>
      <vt:lpstr>Choosing a Career Path</vt:lpstr>
      <vt:lpstr>Career Research</vt:lpstr>
      <vt:lpstr>Career Research</vt:lpstr>
      <vt:lpstr>Indiana High-Growth &amp; High-Income Jobs</vt:lpstr>
      <vt:lpstr>Find the Right Fit</vt:lpstr>
      <vt:lpstr>Types of Financial Aid</vt:lpstr>
      <vt:lpstr>Types of Financial Aid</vt:lpstr>
      <vt:lpstr>Grants</vt:lpstr>
      <vt:lpstr>Scholarships</vt:lpstr>
      <vt:lpstr>Scholarship Tips</vt:lpstr>
      <vt:lpstr>PowerPoint Presentation</vt:lpstr>
      <vt:lpstr>Self-Help Aid</vt:lpstr>
      <vt:lpstr>Saving for Education</vt:lpstr>
      <vt:lpstr>Student Employment</vt:lpstr>
      <vt:lpstr>Education Loans</vt:lpstr>
      <vt:lpstr>FAFSA</vt:lpstr>
      <vt:lpstr>FAFSA</vt:lpstr>
      <vt:lpstr>The FAFSA</vt:lpstr>
      <vt:lpstr>Managing Costs</vt:lpstr>
      <vt:lpstr>Managing Costs</vt:lpstr>
      <vt:lpstr>Net Price Calculator Example</vt:lpstr>
      <vt:lpstr>We’ll Help</vt:lpstr>
      <vt:lpstr>PowerPoint Presentation</vt:lpstr>
      <vt:lpstr>The INvestEd College Planning Toolbox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Matt Krieg</dc:creator>
  <cp:lastModifiedBy>Ian Line</cp:lastModifiedBy>
  <cp:revision>1</cp:revision>
  <dcterms:created xsi:type="dcterms:W3CDTF">2025-08-21T16:03:55Z</dcterms:created>
  <dcterms:modified xsi:type="dcterms:W3CDTF">2026-02-18T19:32:14Z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0x0101005ADDD37420256D4688988B131C806FF2</vt:lpwstr>
  </property>
  <property fmtid="{D5CDD505-2E9C-101B-9397-08002B2CF9AE}" pid="3" name="MediaServiceImageTags">
    <vt:lpwstr/>
  </property>
</Properties>
</file>