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5"/>
  </p:notesMasterIdLst>
  <p:sldIdLst>
    <p:sldId id="421" r:id="rId5"/>
    <p:sldId id="258" r:id="rId6"/>
    <p:sldId id="259" r:id="rId7"/>
    <p:sldId id="302" r:id="rId8"/>
    <p:sldId id="432" r:id="rId9"/>
    <p:sldId id="433" r:id="rId10"/>
    <p:sldId id="434" r:id="rId11"/>
    <p:sldId id="435" r:id="rId12"/>
    <p:sldId id="436" r:id="rId13"/>
    <p:sldId id="437" r:id="rId14"/>
    <p:sldId id="265" r:id="rId15"/>
    <p:sldId id="267" r:id="rId16"/>
    <p:sldId id="438" r:id="rId17"/>
    <p:sldId id="270" r:id="rId18"/>
    <p:sldId id="272" r:id="rId19"/>
    <p:sldId id="273" r:id="rId20"/>
    <p:sldId id="274" r:id="rId21"/>
    <p:sldId id="418" r:id="rId22"/>
    <p:sldId id="440" r:id="rId23"/>
    <p:sldId id="422" r:id="rId24"/>
    <p:sldId id="284" r:id="rId25"/>
    <p:sldId id="285" r:id="rId26"/>
    <p:sldId id="441" r:id="rId27"/>
    <p:sldId id="429" r:id="rId28"/>
    <p:sldId id="292" r:id="rId29"/>
    <p:sldId id="293" r:id="rId30"/>
    <p:sldId id="294" r:id="rId31"/>
    <p:sldId id="439" r:id="rId32"/>
    <p:sldId id="420" r:id="rId33"/>
    <p:sldId id="301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50A2"/>
    <a:srgbClr val="18A9A3"/>
    <a:srgbClr val="517295"/>
    <a:srgbClr val="442B6B"/>
    <a:srgbClr val="AD2954"/>
    <a:srgbClr val="FBAE17"/>
    <a:srgbClr val="F47B44"/>
    <a:srgbClr val="1931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CADA4D-E037-CD46-B2B9-613CA4E4082B}" v="45" dt="2026-03-05T17:46:36.1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08"/>
    <p:restoredTop sz="94636"/>
  </p:normalViewPr>
  <p:slideViewPr>
    <p:cSldViewPr snapToGrid="0">
      <p:cViewPr varScale="1">
        <p:scale>
          <a:sx n="89" d="100"/>
          <a:sy n="89" d="100"/>
        </p:scale>
        <p:origin x="184" y="10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 Krieg" userId="b96ef2c9-736b-4aee-abba-1d4b1d5f7d11" providerId="ADAL" clId="{015E4CE2-C487-5A8E-8248-CA5D79DAB56C}"/>
    <pc:docChg chg="undo custSel modSld sldOrd">
      <pc:chgData name="Matt Krieg" userId="b96ef2c9-736b-4aee-abba-1d4b1d5f7d11" providerId="ADAL" clId="{015E4CE2-C487-5A8E-8248-CA5D79DAB56C}" dt="2026-03-06T15:02:10.075" v="77" actId="1076"/>
      <pc:docMkLst>
        <pc:docMk/>
      </pc:docMkLst>
      <pc:sldChg chg="addSp delSp modSp mod ord">
        <pc:chgData name="Matt Krieg" userId="b96ef2c9-736b-4aee-abba-1d4b1d5f7d11" providerId="ADAL" clId="{015E4CE2-C487-5A8E-8248-CA5D79DAB56C}" dt="2026-03-06T15:02:10.075" v="77" actId="1076"/>
        <pc:sldMkLst>
          <pc:docMk/>
          <pc:sldMk cId="3756644898" sldId="441"/>
        </pc:sldMkLst>
        <pc:spChg chg="mod">
          <ac:chgData name="Matt Krieg" userId="b96ef2c9-736b-4aee-abba-1d4b1d5f7d11" providerId="ADAL" clId="{015E4CE2-C487-5A8E-8248-CA5D79DAB56C}" dt="2026-03-05T17:39:16.526" v="21" actId="1036"/>
          <ac:spMkLst>
            <pc:docMk/>
            <pc:sldMk cId="3756644898" sldId="441"/>
            <ac:spMk id="3" creationId="{30B82E02-DEF8-0352-6032-4FFA9DBA4008}"/>
          </ac:spMkLst>
        </pc:spChg>
        <pc:spChg chg="mod">
          <ac:chgData name="Matt Krieg" userId="b96ef2c9-736b-4aee-abba-1d4b1d5f7d11" providerId="ADAL" clId="{015E4CE2-C487-5A8E-8248-CA5D79DAB56C}" dt="2026-03-05T17:44:19.742" v="67" actId="1076"/>
          <ac:spMkLst>
            <pc:docMk/>
            <pc:sldMk cId="3756644898" sldId="441"/>
            <ac:spMk id="16" creationId="{1BD13414-EF38-82EF-A1B7-3AE914257AF8}"/>
          </ac:spMkLst>
        </pc:spChg>
        <pc:picChg chg="add mod">
          <ac:chgData name="Matt Krieg" userId="b96ef2c9-736b-4aee-abba-1d4b1d5f7d11" providerId="ADAL" clId="{015E4CE2-C487-5A8E-8248-CA5D79DAB56C}" dt="2026-03-06T15:02:10.075" v="77" actId="1076"/>
          <ac:picMkLst>
            <pc:docMk/>
            <pc:sldMk cId="3756644898" sldId="441"/>
            <ac:picMk id="4" creationId="{1675FB36-D2C7-72AD-FDE7-E64860A96270}"/>
          </ac:picMkLst>
        </pc:picChg>
        <pc:picChg chg="del">
          <ac:chgData name="Matt Krieg" userId="b96ef2c9-736b-4aee-abba-1d4b1d5f7d11" providerId="ADAL" clId="{015E4CE2-C487-5A8E-8248-CA5D79DAB56C}" dt="2026-03-05T17:38:17.980" v="0" actId="478"/>
          <ac:picMkLst>
            <pc:docMk/>
            <pc:sldMk cId="3756644898" sldId="441"/>
            <ac:picMk id="12" creationId="{2D5C9DAB-736F-3E43-30D5-40A71C72203D}"/>
          </ac:picMkLst>
        </pc:picChg>
        <pc:picChg chg="mod modCrop">
          <ac:chgData name="Matt Krieg" userId="b96ef2c9-736b-4aee-abba-1d4b1d5f7d11" providerId="ADAL" clId="{015E4CE2-C487-5A8E-8248-CA5D79DAB56C}" dt="2026-03-06T15:02:04.236" v="75" actId="14100"/>
          <ac:picMkLst>
            <pc:docMk/>
            <pc:sldMk cId="3756644898" sldId="441"/>
            <ac:picMk id="14" creationId="{49B0795F-33BF-9F4E-1B6B-198945BE055B}"/>
          </ac:picMkLst>
        </pc:picChg>
      </pc:sldChg>
    </pc:docChg>
  </pc:docChgLst>
  <pc:docChgLst>
    <pc:chgData name="Melissa Rangel" userId="d55dd8ed-a0ea-48cd-9204-22c7d23eda7c" providerId="ADAL" clId="{019DFF3D-6BA3-5251-9298-97B2E032BA39}"/>
    <pc:docChg chg="undo custSel addSld delSld modSld">
      <pc:chgData name="Melissa Rangel" userId="d55dd8ed-a0ea-48cd-9204-22c7d23eda7c" providerId="ADAL" clId="{019DFF3D-6BA3-5251-9298-97B2E032BA39}" dt="2026-03-04T21:36:53.176" v="393" actId="1076"/>
      <pc:docMkLst>
        <pc:docMk/>
      </pc:docMkLst>
      <pc:sldChg chg="modSp mod">
        <pc:chgData name="Melissa Rangel" userId="d55dd8ed-a0ea-48cd-9204-22c7d23eda7c" providerId="ADAL" clId="{019DFF3D-6BA3-5251-9298-97B2E032BA39}" dt="2026-02-18T18:27:18.039" v="161" actId="1036"/>
        <pc:sldMkLst>
          <pc:docMk/>
          <pc:sldMk cId="3288013358" sldId="258"/>
        </pc:sldMkLst>
        <pc:spChg chg="mod">
          <ac:chgData name="Melissa Rangel" userId="d55dd8ed-a0ea-48cd-9204-22c7d23eda7c" providerId="ADAL" clId="{019DFF3D-6BA3-5251-9298-97B2E032BA39}" dt="2026-02-18T18:24:58.887" v="127" actId="1035"/>
          <ac:spMkLst>
            <pc:docMk/>
            <pc:sldMk cId="3288013358" sldId="258"/>
            <ac:spMk id="2" creationId="{B0CB1C60-8735-BD86-EDD8-2D6E39D25BB7}"/>
          </ac:spMkLst>
        </pc:spChg>
        <pc:spChg chg="mod">
          <ac:chgData name="Melissa Rangel" userId="d55dd8ed-a0ea-48cd-9204-22c7d23eda7c" providerId="ADAL" clId="{019DFF3D-6BA3-5251-9298-97B2E032BA39}" dt="2026-02-18T18:27:01.472" v="157" actId="1076"/>
          <ac:spMkLst>
            <pc:docMk/>
            <pc:sldMk cId="3288013358" sldId="258"/>
            <ac:spMk id="22" creationId="{2F24414A-682F-1D9E-41F0-0DB8103BB479}"/>
          </ac:spMkLst>
        </pc:spChg>
        <pc:spChg chg="mod">
          <ac:chgData name="Melissa Rangel" userId="d55dd8ed-a0ea-48cd-9204-22c7d23eda7c" providerId="ADAL" clId="{019DFF3D-6BA3-5251-9298-97B2E032BA39}" dt="2026-02-18T18:24:54.038" v="122" actId="14100"/>
          <ac:spMkLst>
            <pc:docMk/>
            <pc:sldMk cId="3288013358" sldId="258"/>
            <ac:spMk id="25" creationId="{C2FBB51E-242A-BD31-6297-CD93B5B4E3CA}"/>
          </ac:spMkLst>
        </pc:spChg>
        <pc:spChg chg="mod">
          <ac:chgData name="Melissa Rangel" userId="d55dd8ed-a0ea-48cd-9204-22c7d23eda7c" providerId="ADAL" clId="{019DFF3D-6BA3-5251-9298-97B2E032BA39}" dt="2026-02-17T20:11:25.788" v="0" actId="207"/>
          <ac:spMkLst>
            <pc:docMk/>
            <pc:sldMk cId="3288013358" sldId="258"/>
            <ac:spMk id="27" creationId="{9BE947D7-3415-8353-56E6-EEE238B7767A}"/>
          </ac:spMkLst>
        </pc:spChg>
        <pc:spChg chg="mod">
          <ac:chgData name="Melissa Rangel" userId="d55dd8ed-a0ea-48cd-9204-22c7d23eda7c" providerId="ADAL" clId="{019DFF3D-6BA3-5251-9298-97B2E032BA39}" dt="2026-02-18T18:26:36.030" v="153" actId="20577"/>
          <ac:spMkLst>
            <pc:docMk/>
            <pc:sldMk cId="3288013358" sldId="258"/>
            <ac:spMk id="28" creationId="{D85BF816-89DE-E9DA-9400-E7E4718A3B4F}"/>
          </ac:spMkLst>
        </pc:spChg>
        <pc:spChg chg="mod">
          <ac:chgData name="Melissa Rangel" userId="d55dd8ed-a0ea-48cd-9204-22c7d23eda7c" providerId="ADAL" clId="{019DFF3D-6BA3-5251-9298-97B2E032BA39}" dt="2026-02-17T20:11:37.090" v="1" actId="207"/>
          <ac:spMkLst>
            <pc:docMk/>
            <pc:sldMk cId="3288013358" sldId="258"/>
            <ac:spMk id="33" creationId="{D8281A35-E722-BCE4-5CBA-206D5FE9332B}"/>
          </ac:spMkLst>
        </pc:spChg>
        <pc:spChg chg="mod">
          <ac:chgData name="Melissa Rangel" userId="d55dd8ed-a0ea-48cd-9204-22c7d23eda7c" providerId="ADAL" clId="{019DFF3D-6BA3-5251-9298-97B2E032BA39}" dt="2026-02-18T18:27:18.039" v="161" actId="1036"/>
          <ac:spMkLst>
            <pc:docMk/>
            <pc:sldMk cId="3288013358" sldId="258"/>
            <ac:spMk id="34" creationId="{69162E2A-AC20-856E-5302-CF70BDBE4E96}"/>
          </ac:spMkLst>
        </pc:spChg>
        <pc:spChg chg="mod">
          <ac:chgData name="Melissa Rangel" userId="d55dd8ed-a0ea-48cd-9204-22c7d23eda7c" providerId="ADAL" clId="{019DFF3D-6BA3-5251-9298-97B2E032BA39}" dt="2026-02-17T20:11:44.961" v="2" actId="207"/>
          <ac:spMkLst>
            <pc:docMk/>
            <pc:sldMk cId="3288013358" sldId="258"/>
            <ac:spMk id="36" creationId="{2AB5F331-B04A-6EE7-4838-2BCD7DEE8F92}"/>
          </ac:spMkLst>
        </pc:spChg>
        <pc:spChg chg="mod">
          <ac:chgData name="Melissa Rangel" userId="d55dd8ed-a0ea-48cd-9204-22c7d23eda7c" providerId="ADAL" clId="{019DFF3D-6BA3-5251-9298-97B2E032BA39}" dt="2026-02-17T20:12:24.216" v="11" actId="14100"/>
          <ac:spMkLst>
            <pc:docMk/>
            <pc:sldMk cId="3288013358" sldId="258"/>
            <ac:spMk id="37" creationId="{E80D12FE-2EFE-6F90-0A37-336DA343351A}"/>
          </ac:spMkLst>
        </pc:spChg>
        <pc:grpChg chg="mod">
          <ac:chgData name="Melissa Rangel" userId="d55dd8ed-a0ea-48cd-9204-22c7d23eda7c" providerId="ADAL" clId="{019DFF3D-6BA3-5251-9298-97B2E032BA39}" dt="2026-02-18T18:27:06.716" v="158" actId="1076"/>
          <ac:grpSpMkLst>
            <pc:docMk/>
            <pc:sldMk cId="3288013358" sldId="258"/>
            <ac:grpSpMk id="23" creationId="{5655CE4C-621D-6587-64FF-6E9ACFE3EB18}"/>
          </ac:grpSpMkLst>
        </pc:grpChg>
        <pc:grpChg chg="mod">
          <ac:chgData name="Melissa Rangel" userId="d55dd8ed-a0ea-48cd-9204-22c7d23eda7c" providerId="ADAL" clId="{019DFF3D-6BA3-5251-9298-97B2E032BA39}" dt="2026-02-18T18:25:06.976" v="135" actId="1035"/>
          <ac:grpSpMkLst>
            <pc:docMk/>
            <pc:sldMk cId="3288013358" sldId="258"/>
            <ac:grpSpMk id="26" creationId="{DDEF44A1-027D-54B0-7984-AF77EC33A315}"/>
          </ac:grpSpMkLst>
        </pc:grpChg>
        <pc:grpChg chg="mod">
          <ac:chgData name="Melissa Rangel" userId="d55dd8ed-a0ea-48cd-9204-22c7d23eda7c" providerId="ADAL" clId="{019DFF3D-6BA3-5251-9298-97B2E032BA39}" dt="2026-02-18T18:24:38.988" v="120" actId="14100"/>
          <ac:grpSpMkLst>
            <pc:docMk/>
            <pc:sldMk cId="3288013358" sldId="258"/>
            <ac:grpSpMk id="32" creationId="{DD6045CA-D842-FC23-04FA-65EF98B9F9C0}"/>
          </ac:grpSpMkLst>
        </pc:grpChg>
        <pc:grpChg chg="mod">
          <ac:chgData name="Melissa Rangel" userId="d55dd8ed-a0ea-48cd-9204-22c7d23eda7c" providerId="ADAL" clId="{019DFF3D-6BA3-5251-9298-97B2E032BA39}" dt="2026-02-18T18:24:43.419" v="121" actId="14100"/>
          <ac:grpSpMkLst>
            <pc:docMk/>
            <pc:sldMk cId="3288013358" sldId="258"/>
            <ac:grpSpMk id="35" creationId="{EE1DB412-67CB-2D5A-32F0-8560CDFC5E77}"/>
          </ac:grpSpMkLst>
        </pc:grpChg>
      </pc:sldChg>
      <pc:sldChg chg="modSp mod">
        <pc:chgData name="Melissa Rangel" userId="d55dd8ed-a0ea-48cd-9204-22c7d23eda7c" providerId="ADAL" clId="{019DFF3D-6BA3-5251-9298-97B2E032BA39}" dt="2026-02-17T20:15:22.391" v="30" actId="20577"/>
        <pc:sldMkLst>
          <pc:docMk/>
          <pc:sldMk cId="2084009938" sldId="267"/>
        </pc:sldMkLst>
        <pc:spChg chg="mod">
          <ac:chgData name="Melissa Rangel" userId="d55dd8ed-a0ea-48cd-9204-22c7d23eda7c" providerId="ADAL" clId="{019DFF3D-6BA3-5251-9298-97B2E032BA39}" dt="2026-02-17T20:15:22.391" v="30" actId="20577"/>
          <ac:spMkLst>
            <pc:docMk/>
            <pc:sldMk cId="2084009938" sldId="267"/>
            <ac:spMk id="7" creationId="{008F0BE3-DD0F-3154-2D78-A3565E019104}"/>
          </ac:spMkLst>
        </pc:spChg>
      </pc:sldChg>
      <pc:sldChg chg="modSp mod">
        <pc:chgData name="Melissa Rangel" userId="d55dd8ed-a0ea-48cd-9204-22c7d23eda7c" providerId="ADAL" clId="{019DFF3D-6BA3-5251-9298-97B2E032BA39}" dt="2026-02-17T20:20:03.060" v="47" actId="20577"/>
        <pc:sldMkLst>
          <pc:docMk/>
          <pc:sldMk cId="1259955034" sldId="272"/>
        </pc:sldMkLst>
        <pc:spChg chg="mod">
          <ac:chgData name="Melissa Rangel" userId="d55dd8ed-a0ea-48cd-9204-22c7d23eda7c" providerId="ADAL" clId="{019DFF3D-6BA3-5251-9298-97B2E032BA39}" dt="2026-02-17T20:20:03.060" v="47" actId="20577"/>
          <ac:spMkLst>
            <pc:docMk/>
            <pc:sldMk cId="1259955034" sldId="272"/>
            <ac:spMk id="7" creationId="{F81AD692-CCAE-3D5E-10D7-11015D384A59}"/>
          </ac:spMkLst>
        </pc:spChg>
        <pc:spChg chg="mod">
          <ac:chgData name="Melissa Rangel" userId="d55dd8ed-a0ea-48cd-9204-22c7d23eda7c" providerId="ADAL" clId="{019DFF3D-6BA3-5251-9298-97B2E032BA39}" dt="2026-02-17T20:20:00.986" v="46" actId="20577"/>
          <ac:spMkLst>
            <pc:docMk/>
            <pc:sldMk cId="1259955034" sldId="272"/>
            <ac:spMk id="11" creationId="{6B864DE3-FC78-4149-DC69-04F84A5928E0}"/>
          </ac:spMkLst>
        </pc:spChg>
        <pc:spChg chg="mod">
          <ac:chgData name="Melissa Rangel" userId="d55dd8ed-a0ea-48cd-9204-22c7d23eda7c" providerId="ADAL" clId="{019DFF3D-6BA3-5251-9298-97B2E032BA39}" dt="2026-02-17T20:16:17.027" v="34" actId="207"/>
          <ac:spMkLst>
            <pc:docMk/>
            <pc:sldMk cId="1259955034" sldId="272"/>
            <ac:spMk id="14" creationId="{DDE4A21C-5206-59AE-8F5F-8ABF3323A209}"/>
          </ac:spMkLst>
        </pc:spChg>
      </pc:sldChg>
      <pc:sldChg chg="modSp mod">
        <pc:chgData name="Melissa Rangel" userId="d55dd8ed-a0ea-48cd-9204-22c7d23eda7c" providerId="ADAL" clId="{019DFF3D-6BA3-5251-9298-97B2E032BA39}" dt="2026-02-17T20:19:53.583" v="45" actId="20577"/>
        <pc:sldMkLst>
          <pc:docMk/>
          <pc:sldMk cId="1035760555" sldId="273"/>
        </pc:sldMkLst>
        <pc:spChg chg="mod">
          <ac:chgData name="Melissa Rangel" userId="d55dd8ed-a0ea-48cd-9204-22c7d23eda7c" providerId="ADAL" clId="{019DFF3D-6BA3-5251-9298-97B2E032BA39}" dt="2026-02-17T20:19:53.583" v="45" actId="20577"/>
          <ac:spMkLst>
            <pc:docMk/>
            <pc:sldMk cId="1035760555" sldId="273"/>
            <ac:spMk id="8" creationId="{9DF01579-F201-4DE9-7DE2-D2F1F287A1DA}"/>
          </ac:spMkLst>
        </pc:spChg>
      </pc:sldChg>
      <pc:sldChg chg="addSp delSp modSp mod">
        <pc:chgData name="Melissa Rangel" userId="d55dd8ed-a0ea-48cd-9204-22c7d23eda7c" providerId="ADAL" clId="{019DFF3D-6BA3-5251-9298-97B2E032BA39}" dt="2026-02-18T18:30:38.008" v="165" actId="14100"/>
        <pc:sldMkLst>
          <pc:docMk/>
          <pc:sldMk cId="4050813613" sldId="274"/>
        </pc:sldMkLst>
        <pc:spChg chg="mod">
          <ac:chgData name="Melissa Rangel" userId="d55dd8ed-a0ea-48cd-9204-22c7d23eda7c" providerId="ADAL" clId="{019DFF3D-6BA3-5251-9298-97B2E032BA39}" dt="2026-02-18T17:49:25.641" v="63" actId="20577"/>
          <ac:spMkLst>
            <pc:docMk/>
            <pc:sldMk cId="4050813613" sldId="274"/>
            <ac:spMk id="7" creationId="{75B950F7-8A66-13F1-3DC9-37C020F572BD}"/>
          </ac:spMkLst>
        </pc:spChg>
        <pc:picChg chg="add mod">
          <ac:chgData name="Melissa Rangel" userId="d55dd8ed-a0ea-48cd-9204-22c7d23eda7c" providerId="ADAL" clId="{019DFF3D-6BA3-5251-9298-97B2E032BA39}" dt="2026-02-18T18:30:38.008" v="165" actId="14100"/>
          <ac:picMkLst>
            <pc:docMk/>
            <pc:sldMk cId="4050813613" sldId="274"/>
            <ac:picMk id="4" creationId="{ED46A164-7FAF-2CBE-6AE5-9FEEC91776A3}"/>
          </ac:picMkLst>
        </pc:picChg>
      </pc:sldChg>
      <pc:sldChg chg="modSp mod">
        <pc:chgData name="Melissa Rangel" userId="d55dd8ed-a0ea-48cd-9204-22c7d23eda7c" providerId="ADAL" clId="{019DFF3D-6BA3-5251-9298-97B2E032BA39}" dt="2026-02-17T20:18:43.150" v="42" actId="207"/>
        <pc:sldMkLst>
          <pc:docMk/>
          <pc:sldMk cId="3353575722" sldId="285"/>
        </pc:sldMkLst>
        <pc:spChg chg="mod">
          <ac:chgData name="Melissa Rangel" userId="d55dd8ed-a0ea-48cd-9204-22c7d23eda7c" providerId="ADAL" clId="{019DFF3D-6BA3-5251-9298-97B2E032BA39}" dt="2026-02-17T20:18:43.150" v="42" actId="207"/>
          <ac:spMkLst>
            <pc:docMk/>
            <pc:sldMk cId="3353575722" sldId="285"/>
            <ac:spMk id="7" creationId="{DB0154D4-991F-4E8B-C09B-682075C1E185}"/>
          </ac:spMkLst>
        </pc:spChg>
        <pc:spChg chg="mod">
          <ac:chgData name="Melissa Rangel" userId="d55dd8ed-a0ea-48cd-9204-22c7d23eda7c" providerId="ADAL" clId="{019DFF3D-6BA3-5251-9298-97B2E032BA39}" dt="2026-02-17T20:18:26.794" v="39" actId="2711"/>
          <ac:spMkLst>
            <pc:docMk/>
            <pc:sldMk cId="3353575722" sldId="285"/>
            <ac:spMk id="8" creationId="{66FF67B8-AAB6-ED20-E440-7E21E24754C1}"/>
          </ac:spMkLst>
        </pc:spChg>
      </pc:sldChg>
      <pc:sldChg chg="modSp mod">
        <pc:chgData name="Melissa Rangel" userId="d55dd8ed-a0ea-48cd-9204-22c7d23eda7c" providerId="ADAL" clId="{019DFF3D-6BA3-5251-9298-97B2E032BA39}" dt="2026-02-18T18:32:50.599" v="173" actId="1076"/>
        <pc:sldMkLst>
          <pc:docMk/>
          <pc:sldMk cId="36412180" sldId="293"/>
        </pc:sldMkLst>
        <pc:spChg chg="mod">
          <ac:chgData name="Melissa Rangel" userId="d55dd8ed-a0ea-48cd-9204-22c7d23eda7c" providerId="ADAL" clId="{019DFF3D-6BA3-5251-9298-97B2E032BA39}" dt="2026-02-17T20:21:27.672" v="59" actId="20577"/>
          <ac:spMkLst>
            <pc:docMk/>
            <pc:sldMk cId="36412180" sldId="293"/>
            <ac:spMk id="7" creationId="{A42AA97D-C119-1763-E3D8-9EE55F1B3CCE}"/>
          </ac:spMkLst>
        </pc:spChg>
        <pc:picChg chg="mod">
          <ac:chgData name="Melissa Rangel" userId="d55dd8ed-a0ea-48cd-9204-22c7d23eda7c" providerId="ADAL" clId="{019DFF3D-6BA3-5251-9298-97B2E032BA39}" dt="2026-02-18T18:32:50.599" v="173" actId="1076"/>
          <ac:picMkLst>
            <pc:docMk/>
            <pc:sldMk cId="36412180" sldId="293"/>
            <ac:picMk id="8" creationId="{7E7B6FC2-2BBD-DCA3-56CE-6ABC3D633B0B}"/>
          </ac:picMkLst>
        </pc:picChg>
      </pc:sldChg>
      <pc:sldChg chg="modSp mod">
        <pc:chgData name="Melissa Rangel" userId="d55dd8ed-a0ea-48cd-9204-22c7d23eda7c" providerId="ADAL" clId="{019DFF3D-6BA3-5251-9298-97B2E032BA39}" dt="2026-02-18T18:34:23.466" v="181" actId="14100"/>
        <pc:sldMkLst>
          <pc:docMk/>
          <pc:sldMk cId="2623184112" sldId="294"/>
        </pc:sldMkLst>
        <pc:picChg chg="mod">
          <ac:chgData name="Melissa Rangel" userId="d55dd8ed-a0ea-48cd-9204-22c7d23eda7c" providerId="ADAL" clId="{019DFF3D-6BA3-5251-9298-97B2E032BA39}" dt="2026-02-18T18:34:23.466" v="181" actId="14100"/>
          <ac:picMkLst>
            <pc:docMk/>
            <pc:sldMk cId="2623184112" sldId="294"/>
            <ac:picMk id="7" creationId="{17D51F3C-1DBA-C973-A682-BD45DEAE4AD0}"/>
          </ac:picMkLst>
        </pc:picChg>
      </pc:sldChg>
      <pc:sldChg chg="modSp mod">
        <pc:chgData name="Melissa Rangel" userId="d55dd8ed-a0ea-48cd-9204-22c7d23eda7c" providerId="ADAL" clId="{019DFF3D-6BA3-5251-9298-97B2E032BA39}" dt="2026-02-17T20:14:04.104" v="18" actId="2711"/>
        <pc:sldMkLst>
          <pc:docMk/>
          <pc:sldMk cId="3526452477" sldId="302"/>
        </pc:sldMkLst>
        <pc:spChg chg="mod">
          <ac:chgData name="Melissa Rangel" userId="d55dd8ed-a0ea-48cd-9204-22c7d23eda7c" providerId="ADAL" clId="{019DFF3D-6BA3-5251-9298-97B2E032BA39}" dt="2026-02-17T20:13:55.843" v="17" actId="113"/>
          <ac:spMkLst>
            <pc:docMk/>
            <pc:sldMk cId="3526452477" sldId="302"/>
            <ac:spMk id="7" creationId="{D89F06C9-4CCF-443F-F8AE-8115CA9B9E5E}"/>
          </ac:spMkLst>
        </pc:spChg>
        <pc:spChg chg="mod">
          <ac:chgData name="Melissa Rangel" userId="d55dd8ed-a0ea-48cd-9204-22c7d23eda7c" providerId="ADAL" clId="{019DFF3D-6BA3-5251-9298-97B2E032BA39}" dt="2026-02-17T20:14:04.104" v="18" actId="2711"/>
          <ac:spMkLst>
            <pc:docMk/>
            <pc:sldMk cId="3526452477" sldId="302"/>
            <ac:spMk id="8" creationId="{CC5335F3-4F4B-C143-D2C9-AAD923296E0D}"/>
          </ac:spMkLst>
        </pc:spChg>
      </pc:sldChg>
      <pc:sldChg chg="modSp mod">
        <pc:chgData name="Melissa Rangel" userId="d55dd8ed-a0ea-48cd-9204-22c7d23eda7c" providerId="ADAL" clId="{019DFF3D-6BA3-5251-9298-97B2E032BA39}" dt="2026-02-17T20:18:56.887" v="43" actId="114"/>
        <pc:sldMkLst>
          <pc:docMk/>
          <pc:sldMk cId="344937857" sldId="429"/>
        </pc:sldMkLst>
        <pc:spChg chg="mod">
          <ac:chgData name="Melissa Rangel" userId="d55dd8ed-a0ea-48cd-9204-22c7d23eda7c" providerId="ADAL" clId="{019DFF3D-6BA3-5251-9298-97B2E032BA39}" dt="2026-02-17T20:18:56.887" v="43" actId="114"/>
          <ac:spMkLst>
            <pc:docMk/>
            <pc:sldMk cId="344937857" sldId="429"/>
            <ac:spMk id="9" creationId="{FC801FD9-3020-AAA0-E103-FE623DB84317}"/>
          </ac:spMkLst>
        </pc:spChg>
      </pc:sldChg>
      <pc:sldChg chg="modSp mod">
        <pc:chgData name="Melissa Rangel" userId="d55dd8ed-a0ea-48cd-9204-22c7d23eda7c" providerId="ADAL" clId="{019DFF3D-6BA3-5251-9298-97B2E032BA39}" dt="2026-02-17T20:23:32.913" v="62" actId="20577"/>
        <pc:sldMkLst>
          <pc:docMk/>
          <pc:sldMk cId="3981217861" sldId="432"/>
        </pc:sldMkLst>
        <pc:spChg chg="mod">
          <ac:chgData name="Melissa Rangel" userId="d55dd8ed-a0ea-48cd-9204-22c7d23eda7c" providerId="ADAL" clId="{019DFF3D-6BA3-5251-9298-97B2E032BA39}" dt="2026-02-17T20:23:32.913" v="62" actId="20577"/>
          <ac:spMkLst>
            <pc:docMk/>
            <pc:sldMk cId="3981217861" sldId="432"/>
            <ac:spMk id="7" creationId="{F784EC58-5A4C-3B68-FFB7-FDA08EA02A6C}"/>
          </ac:spMkLst>
        </pc:spChg>
      </pc:sldChg>
      <pc:sldChg chg="modSp mod">
        <pc:chgData name="Melissa Rangel" userId="d55dd8ed-a0ea-48cd-9204-22c7d23eda7c" providerId="ADAL" clId="{019DFF3D-6BA3-5251-9298-97B2E032BA39}" dt="2026-02-17T20:20:16.974" v="49" actId="14100"/>
        <pc:sldMkLst>
          <pc:docMk/>
          <pc:sldMk cId="3984268755" sldId="437"/>
        </pc:sldMkLst>
        <pc:spChg chg="mod">
          <ac:chgData name="Melissa Rangel" userId="d55dd8ed-a0ea-48cd-9204-22c7d23eda7c" providerId="ADAL" clId="{019DFF3D-6BA3-5251-9298-97B2E032BA39}" dt="2026-02-17T20:20:16.974" v="49" actId="14100"/>
          <ac:spMkLst>
            <pc:docMk/>
            <pc:sldMk cId="3984268755" sldId="437"/>
            <ac:spMk id="3" creationId="{6DD60451-6606-9474-6F05-00D9380903C3}"/>
          </ac:spMkLst>
        </pc:spChg>
      </pc:sldChg>
      <pc:sldChg chg="modSp mod">
        <pc:chgData name="Melissa Rangel" userId="d55dd8ed-a0ea-48cd-9204-22c7d23eda7c" providerId="ADAL" clId="{019DFF3D-6BA3-5251-9298-97B2E032BA39}" dt="2026-02-17T20:15:24.707" v="31" actId="20577"/>
        <pc:sldMkLst>
          <pc:docMk/>
          <pc:sldMk cId="2001042706" sldId="438"/>
        </pc:sldMkLst>
        <pc:spChg chg="mod">
          <ac:chgData name="Melissa Rangel" userId="d55dd8ed-a0ea-48cd-9204-22c7d23eda7c" providerId="ADAL" clId="{019DFF3D-6BA3-5251-9298-97B2E032BA39}" dt="2026-02-17T20:15:24.707" v="31" actId="20577"/>
          <ac:spMkLst>
            <pc:docMk/>
            <pc:sldMk cId="2001042706" sldId="438"/>
            <ac:spMk id="3" creationId="{0A89461A-8366-8468-AA37-F3EF915B55E4}"/>
          </ac:spMkLst>
        </pc:spChg>
      </pc:sldChg>
      <pc:sldChg chg="modSp add mod modClrScheme chgLayout">
        <pc:chgData name="Melissa Rangel" userId="d55dd8ed-a0ea-48cd-9204-22c7d23eda7c" providerId="ADAL" clId="{019DFF3D-6BA3-5251-9298-97B2E032BA39}" dt="2026-02-18T17:53:43.110" v="65" actId="700"/>
        <pc:sldMkLst>
          <pc:docMk/>
          <pc:sldMk cId="768863303" sldId="440"/>
        </pc:sldMkLst>
        <pc:spChg chg="mod ord">
          <ac:chgData name="Melissa Rangel" userId="d55dd8ed-a0ea-48cd-9204-22c7d23eda7c" providerId="ADAL" clId="{019DFF3D-6BA3-5251-9298-97B2E032BA39}" dt="2026-02-18T17:53:43.110" v="65" actId="700"/>
          <ac:spMkLst>
            <pc:docMk/>
            <pc:sldMk cId="768863303" sldId="440"/>
            <ac:spMk id="2" creationId="{0C8F2231-7171-1A08-B17E-DC83588CA62D}"/>
          </ac:spMkLst>
        </pc:spChg>
        <pc:spChg chg="mod ord">
          <ac:chgData name="Melissa Rangel" userId="d55dd8ed-a0ea-48cd-9204-22c7d23eda7c" providerId="ADAL" clId="{019DFF3D-6BA3-5251-9298-97B2E032BA39}" dt="2026-02-18T17:53:43.110" v="65" actId="700"/>
          <ac:spMkLst>
            <pc:docMk/>
            <pc:sldMk cId="768863303" sldId="440"/>
            <ac:spMk id="3" creationId="{40CF0153-DA40-19D9-D6D2-DF56A601E152}"/>
          </ac:spMkLst>
        </pc:spChg>
      </pc:sldChg>
      <pc:sldChg chg="addSp delSp modSp new mod">
        <pc:chgData name="Melissa Rangel" userId="d55dd8ed-a0ea-48cd-9204-22c7d23eda7c" providerId="ADAL" clId="{019DFF3D-6BA3-5251-9298-97B2E032BA39}" dt="2026-03-04T21:36:53.176" v="393" actId="1076"/>
        <pc:sldMkLst>
          <pc:docMk/>
          <pc:sldMk cId="3756644898" sldId="441"/>
        </pc:sldMkLst>
        <pc:spChg chg="mod">
          <ac:chgData name="Melissa Rangel" userId="d55dd8ed-a0ea-48cd-9204-22c7d23eda7c" providerId="ADAL" clId="{019DFF3D-6BA3-5251-9298-97B2E032BA39}" dt="2026-03-04T21:15:10.077" v="203" actId="27636"/>
          <ac:spMkLst>
            <pc:docMk/>
            <pc:sldMk cId="3756644898" sldId="441"/>
            <ac:spMk id="2" creationId="{9FA7A1DB-06B3-0C0B-65FB-F9AD0E7787EE}"/>
          </ac:spMkLst>
        </pc:spChg>
        <pc:spChg chg="add del mod">
          <ac:chgData name="Melissa Rangel" userId="d55dd8ed-a0ea-48cd-9204-22c7d23eda7c" providerId="ADAL" clId="{019DFF3D-6BA3-5251-9298-97B2E032BA39}" dt="2026-03-04T21:36:17.692" v="389" actId="1076"/>
          <ac:spMkLst>
            <pc:docMk/>
            <pc:sldMk cId="3756644898" sldId="441"/>
            <ac:spMk id="3" creationId="{30B82E02-DEF8-0352-6032-4FFA9DBA4008}"/>
          </ac:spMkLst>
        </pc:spChg>
        <pc:spChg chg="add mod">
          <ac:chgData name="Melissa Rangel" userId="d55dd8ed-a0ea-48cd-9204-22c7d23eda7c" providerId="ADAL" clId="{019DFF3D-6BA3-5251-9298-97B2E032BA39}" dt="2026-03-04T21:36:53.176" v="393" actId="1076"/>
          <ac:spMkLst>
            <pc:docMk/>
            <pc:sldMk cId="3756644898" sldId="441"/>
            <ac:spMk id="16" creationId="{1BD13414-EF38-82EF-A1B7-3AE914257AF8}"/>
          </ac:spMkLst>
        </pc:spChg>
        <pc:picChg chg="add mod">
          <ac:chgData name="Melissa Rangel" userId="d55dd8ed-a0ea-48cd-9204-22c7d23eda7c" providerId="ADAL" clId="{019DFF3D-6BA3-5251-9298-97B2E032BA39}" dt="2026-03-04T21:25:19.706" v="299" actId="1076"/>
          <ac:picMkLst>
            <pc:docMk/>
            <pc:sldMk cId="3756644898" sldId="441"/>
            <ac:picMk id="14" creationId="{49B0795F-33BF-9F4E-1B6B-198945BE055B}"/>
          </ac:picMkLst>
        </pc:picChg>
      </pc:sldChg>
    </pc:docChg>
  </pc:docChgLst>
  <pc:docChgLst>
    <pc:chgData name="Ian Line" userId="c4eec42f-7a05-4eed-a5e1-54d99be93e2f" providerId="ADAL" clId="{A7DFE944-69A8-5CFC-9C8B-46073DC59091}"/>
    <pc:docChg chg="modSld">
      <pc:chgData name="Ian Line" userId="c4eec42f-7a05-4eed-a5e1-54d99be93e2f" providerId="ADAL" clId="{A7DFE944-69A8-5CFC-9C8B-46073DC59091}" dt="2026-02-17T19:17:23.173" v="5" actId="14100"/>
      <pc:docMkLst>
        <pc:docMk/>
      </pc:docMkLst>
      <pc:sldChg chg="modSp mod">
        <pc:chgData name="Ian Line" userId="c4eec42f-7a05-4eed-a5e1-54d99be93e2f" providerId="ADAL" clId="{A7DFE944-69A8-5CFC-9C8B-46073DC59091}" dt="2026-02-17T19:17:23.173" v="5" actId="14100"/>
        <pc:sldMkLst>
          <pc:docMk/>
          <pc:sldMk cId="3288013358" sldId="258"/>
        </pc:sldMkLst>
        <pc:spChg chg="mod">
          <ac:chgData name="Ian Line" userId="c4eec42f-7a05-4eed-a5e1-54d99be93e2f" providerId="ADAL" clId="{A7DFE944-69A8-5CFC-9C8B-46073DC59091}" dt="2026-02-17T19:16:45.514" v="0" actId="14100"/>
          <ac:spMkLst>
            <pc:docMk/>
            <pc:sldMk cId="3288013358" sldId="258"/>
            <ac:spMk id="25" creationId="{C2FBB51E-242A-BD31-6297-CD93B5B4E3CA}"/>
          </ac:spMkLst>
        </pc:spChg>
        <pc:spChg chg="mod">
          <ac:chgData name="Ian Line" userId="c4eec42f-7a05-4eed-a5e1-54d99be93e2f" providerId="ADAL" clId="{A7DFE944-69A8-5CFC-9C8B-46073DC59091}" dt="2026-02-17T19:17:02.326" v="2" actId="14100"/>
          <ac:spMkLst>
            <pc:docMk/>
            <pc:sldMk cId="3288013358" sldId="258"/>
            <ac:spMk id="28" creationId="{D85BF816-89DE-E9DA-9400-E7E4718A3B4F}"/>
          </ac:spMkLst>
        </pc:spChg>
        <pc:spChg chg="mod">
          <ac:chgData name="Ian Line" userId="c4eec42f-7a05-4eed-a5e1-54d99be93e2f" providerId="ADAL" clId="{A7DFE944-69A8-5CFC-9C8B-46073DC59091}" dt="2026-02-17T19:17:23.173" v="5" actId="14100"/>
          <ac:spMkLst>
            <pc:docMk/>
            <pc:sldMk cId="3288013358" sldId="258"/>
            <ac:spMk id="34" creationId="{69162E2A-AC20-856E-5302-CF70BDBE4E96}"/>
          </ac:spMkLst>
        </pc:spChg>
        <pc:spChg chg="mod">
          <ac:chgData name="Ian Line" userId="c4eec42f-7a05-4eed-a5e1-54d99be93e2f" providerId="ADAL" clId="{A7DFE944-69A8-5CFC-9C8B-46073DC59091}" dt="2026-02-17T19:17:14.514" v="4" actId="14100"/>
          <ac:spMkLst>
            <pc:docMk/>
            <pc:sldMk cId="3288013358" sldId="258"/>
            <ac:spMk id="37" creationId="{E80D12FE-2EFE-6F90-0A37-336DA343351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20C681-8EE7-454A-8640-ABCC3CFD2899}" type="datetimeFigureOut">
              <a:rPr lang="en-US" smtClean="0"/>
              <a:t>3/6/26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FD66EF-6EBB-FF44-9746-139F48E16E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624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FD66EF-6EBB-FF44-9746-139F48E16E8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716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0D870-DD60-3078-651E-4BE4C4F3DA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A150C7-9628-4459-1D68-C93E1C804A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2A2C7E-AD44-1E15-3DD9-17A74E76F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51B4-74D9-DC46-978D-ED82B5B20A4D}" type="datetimeFigureOut">
              <a:rPr lang="en-US" smtClean="0"/>
              <a:t>3/6/26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FF8B93-73A2-66E0-E50C-E58BB5EFA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7740DE-1454-C93E-925B-0E706BC6A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CE33-190F-3749-82E1-9A0587CDE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468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68AC2-A756-38A2-5DF2-DC0327165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BF7E9-7B42-51AC-1EF4-8753A80224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6EAD90-65E2-E307-B0EA-B3A3C0E1D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51B4-74D9-DC46-978D-ED82B5B20A4D}" type="datetimeFigureOut">
              <a:rPr lang="en-US" smtClean="0"/>
              <a:t>3/6/26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C6939-1471-E35C-CD0F-B2DADCB4B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34B46-F4B9-F7CB-945F-CABE521C1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CE33-190F-3749-82E1-9A0587CDE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306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AFB2F2B-6F28-7341-DBAD-25C992F7FC2A}"/>
              </a:ext>
            </a:extLst>
          </p:cNvPr>
          <p:cNvSpPr/>
          <p:nvPr userDrawn="1"/>
        </p:nvSpPr>
        <p:spPr>
          <a:xfrm>
            <a:off x="0" y="1"/>
            <a:ext cx="12192000" cy="1094014"/>
          </a:xfrm>
          <a:prstGeom prst="rect">
            <a:avLst/>
          </a:prstGeom>
          <a:solidFill>
            <a:srgbClr val="2E50A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768AC2-A756-38A2-5DF2-DC0327165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282" y="1"/>
            <a:ext cx="10515600" cy="1094014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Merriweather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BF7E9-7B42-51AC-1EF4-8753A8022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640" y="1265039"/>
            <a:ext cx="11764393" cy="4920285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 sz="2800" b="1">
                <a:solidFill>
                  <a:srgbClr val="2E50A2"/>
                </a:solidFill>
                <a:latin typeface="Merriweather" pitchFamily="2" charset="77"/>
                <a:cs typeface="Calibri" panose="020F050202020403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2400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defRPr sz="2000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371600" indent="0">
              <a:buNone/>
              <a:defRPr sz="2000">
                <a:solidFill>
                  <a:srgbClr val="2E50A2"/>
                </a:solidFill>
                <a:latin typeface="Merriweather" pitchFamily="2" charset="77"/>
                <a:cs typeface="Calibri" panose="020F0502020204030204" pitchFamily="34" charset="0"/>
              </a:defRPr>
            </a:lvl4pPr>
            <a:lvl5pPr>
              <a:defRPr sz="2800">
                <a:solidFill>
                  <a:srgbClr val="2E50A2"/>
                </a:solidFill>
                <a:latin typeface="Merriweather" pitchFamily="2" charset="77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6EAD90-65E2-E307-B0EA-B3A3C0E1D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51B4-74D9-DC46-978D-ED82B5B20A4D}" type="datetimeFigureOut">
              <a:rPr lang="en-US" smtClean="0"/>
              <a:t>3/6/26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C6939-1471-E35C-CD0F-B2DADCB4B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34B46-F4B9-F7CB-945F-CABE521C1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CE33-190F-3749-82E1-9A0587CDE7E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F4E11BA0-5638-88AB-C508-016AC695BB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2882" y="171025"/>
            <a:ext cx="1101836" cy="7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AFB2F2B-6F28-7341-DBAD-25C992F7FC2A}"/>
              </a:ext>
            </a:extLst>
          </p:cNvPr>
          <p:cNvSpPr/>
          <p:nvPr userDrawn="1"/>
        </p:nvSpPr>
        <p:spPr>
          <a:xfrm>
            <a:off x="0" y="1"/>
            <a:ext cx="12192000" cy="1094014"/>
          </a:xfrm>
          <a:prstGeom prst="rect">
            <a:avLst/>
          </a:prstGeom>
          <a:solidFill>
            <a:srgbClr val="AD295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768AC2-A756-38A2-5DF2-DC0327165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282" y="1"/>
            <a:ext cx="10515600" cy="1094014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Merriweather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BF7E9-7B42-51AC-1EF4-8753A8022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640" y="1265039"/>
            <a:ext cx="11764393" cy="4920285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 sz="2800" b="1">
                <a:solidFill>
                  <a:srgbClr val="2E50A2"/>
                </a:solidFill>
                <a:latin typeface="Merriweather" pitchFamily="2" charset="77"/>
                <a:cs typeface="Calibri" panose="020F050202020403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2400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defRPr sz="2000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371600" indent="0">
              <a:buNone/>
              <a:defRPr sz="2000">
                <a:solidFill>
                  <a:srgbClr val="2E50A2"/>
                </a:solidFill>
                <a:latin typeface="Merriweather" pitchFamily="2" charset="77"/>
                <a:cs typeface="Calibri" panose="020F0502020204030204" pitchFamily="34" charset="0"/>
              </a:defRPr>
            </a:lvl4pPr>
            <a:lvl5pPr>
              <a:defRPr sz="2800">
                <a:solidFill>
                  <a:srgbClr val="2E50A2"/>
                </a:solidFill>
                <a:latin typeface="Merriweather" pitchFamily="2" charset="77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6EAD90-65E2-E307-B0EA-B3A3C0E1D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51B4-74D9-DC46-978D-ED82B5B20A4D}" type="datetimeFigureOut">
              <a:rPr lang="en-US" smtClean="0"/>
              <a:t>3/6/26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C6939-1471-E35C-CD0F-B2DADCB4B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34B46-F4B9-F7CB-945F-CABE521C1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CE33-190F-3749-82E1-9A0587CDE7E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F4E11BA0-5638-88AB-C508-016AC695BB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2882" y="171025"/>
            <a:ext cx="1101836" cy="7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071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AFB2F2B-6F28-7341-DBAD-25C992F7FC2A}"/>
              </a:ext>
            </a:extLst>
          </p:cNvPr>
          <p:cNvSpPr/>
          <p:nvPr userDrawn="1"/>
        </p:nvSpPr>
        <p:spPr>
          <a:xfrm>
            <a:off x="0" y="1"/>
            <a:ext cx="12192000" cy="1094014"/>
          </a:xfrm>
          <a:prstGeom prst="rect">
            <a:avLst/>
          </a:prstGeom>
          <a:solidFill>
            <a:srgbClr val="19315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768AC2-A756-38A2-5DF2-DC0327165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282" y="1"/>
            <a:ext cx="10515600" cy="1094014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Merriweather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BF7E9-7B42-51AC-1EF4-8753A8022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640" y="1265039"/>
            <a:ext cx="11764393" cy="4920285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 sz="2800" b="1">
                <a:solidFill>
                  <a:srgbClr val="2E50A2"/>
                </a:solidFill>
                <a:latin typeface="Merriweather" pitchFamily="2" charset="77"/>
                <a:cs typeface="Calibri" panose="020F050202020403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2400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defRPr sz="2000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371600" indent="0">
              <a:buNone/>
              <a:defRPr sz="2000">
                <a:solidFill>
                  <a:srgbClr val="2E50A2"/>
                </a:solidFill>
                <a:latin typeface="Merriweather" pitchFamily="2" charset="77"/>
                <a:cs typeface="Calibri" panose="020F0502020204030204" pitchFamily="34" charset="0"/>
              </a:defRPr>
            </a:lvl4pPr>
            <a:lvl5pPr>
              <a:defRPr sz="2800">
                <a:solidFill>
                  <a:srgbClr val="2E50A2"/>
                </a:solidFill>
                <a:latin typeface="Merriweather" pitchFamily="2" charset="77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6EAD90-65E2-E307-B0EA-B3A3C0E1D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51B4-74D9-DC46-978D-ED82B5B20A4D}" type="datetimeFigureOut">
              <a:rPr lang="en-US" smtClean="0"/>
              <a:t>3/6/26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C6939-1471-E35C-CD0F-B2DADCB4B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34B46-F4B9-F7CB-945F-CABE521C1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CE33-190F-3749-82E1-9A0587CDE7E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F4E11BA0-5638-88AB-C508-016AC695BB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2882" y="171025"/>
            <a:ext cx="1101836" cy="7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476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AFB2F2B-6F28-7341-DBAD-25C992F7FC2A}"/>
              </a:ext>
            </a:extLst>
          </p:cNvPr>
          <p:cNvSpPr/>
          <p:nvPr userDrawn="1"/>
        </p:nvSpPr>
        <p:spPr>
          <a:xfrm>
            <a:off x="0" y="1"/>
            <a:ext cx="12192000" cy="1094014"/>
          </a:xfrm>
          <a:prstGeom prst="rect">
            <a:avLst/>
          </a:prstGeom>
          <a:solidFill>
            <a:srgbClr val="51729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768AC2-A756-38A2-5DF2-DC0327165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282" y="1"/>
            <a:ext cx="10515600" cy="1094014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Merriweather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BF7E9-7B42-51AC-1EF4-8753A8022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640" y="1265039"/>
            <a:ext cx="11764393" cy="4920285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 sz="2800" b="1">
                <a:solidFill>
                  <a:srgbClr val="2E50A2"/>
                </a:solidFill>
                <a:latin typeface="Merriweather" pitchFamily="2" charset="77"/>
                <a:cs typeface="Calibri" panose="020F050202020403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2400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defRPr sz="2000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371600" indent="0">
              <a:buNone/>
              <a:defRPr sz="2000">
                <a:solidFill>
                  <a:srgbClr val="2E50A2"/>
                </a:solidFill>
                <a:latin typeface="Merriweather" pitchFamily="2" charset="77"/>
                <a:cs typeface="Calibri" panose="020F0502020204030204" pitchFamily="34" charset="0"/>
              </a:defRPr>
            </a:lvl4pPr>
            <a:lvl5pPr>
              <a:defRPr sz="2800">
                <a:solidFill>
                  <a:srgbClr val="2E50A2"/>
                </a:solidFill>
                <a:latin typeface="Merriweather" pitchFamily="2" charset="77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6EAD90-65E2-E307-B0EA-B3A3C0E1D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51B4-74D9-DC46-978D-ED82B5B20A4D}" type="datetimeFigureOut">
              <a:rPr lang="en-US" smtClean="0"/>
              <a:t>3/6/26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C6939-1471-E35C-CD0F-B2DADCB4B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34B46-F4B9-F7CB-945F-CABE521C1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CE33-190F-3749-82E1-9A0587CDE7E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F4E11BA0-5638-88AB-C508-016AC695BB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2882" y="171025"/>
            <a:ext cx="1101836" cy="7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489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AFB2F2B-6F28-7341-DBAD-25C992F7FC2A}"/>
              </a:ext>
            </a:extLst>
          </p:cNvPr>
          <p:cNvSpPr/>
          <p:nvPr userDrawn="1"/>
        </p:nvSpPr>
        <p:spPr>
          <a:xfrm>
            <a:off x="0" y="1"/>
            <a:ext cx="12192000" cy="1094014"/>
          </a:xfrm>
          <a:prstGeom prst="rect">
            <a:avLst/>
          </a:prstGeom>
          <a:solidFill>
            <a:srgbClr val="18A9A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768AC2-A756-38A2-5DF2-DC0327165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282" y="1"/>
            <a:ext cx="10515600" cy="1094014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Merriweather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BF7E9-7B42-51AC-1EF4-8753A8022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640" y="1265039"/>
            <a:ext cx="11764393" cy="4920285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 sz="2800" b="1">
                <a:solidFill>
                  <a:srgbClr val="2E50A2"/>
                </a:solidFill>
                <a:latin typeface="Merriweather" pitchFamily="2" charset="77"/>
                <a:cs typeface="Calibri" panose="020F050202020403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2400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defRPr sz="2000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371600" indent="0">
              <a:buNone/>
              <a:defRPr sz="2000">
                <a:solidFill>
                  <a:srgbClr val="2E50A2"/>
                </a:solidFill>
                <a:latin typeface="Merriweather" pitchFamily="2" charset="77"/>
                <a:cs typeface="Calibri" panose="020F0502020204030204" pitchFamily="34" charset="0"/>
              </a:defRPr>
            </a:lvl4pPr>
            <a:lvl5pPr>
              <a:defRPr sz="2800">
                <a:solidFill>
                  <a:srgbClr val="2E50A2"/>
                </a:solidFill>
                <a:latin typeface="Merriweather" pitchFamily="2" charset="77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6EAD90-65E2-E307-B0EA-B3A3C0E1D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51B4-74D9-DC46-978D-ED82B5B20A4D}" type="datetimeFigureOut">
              <a:rPr lang="en-US" smtClean="0"/>
              <a:t>3/6/26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C6939-1471-E35C-CD0F-B2DADCB4B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34B46-F4B9-F7CB-945F-CABE521C1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CE33-190F-3749-82E1-9A0587CDE7E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F4E11BA0-5638-88AB-C508-016AC695BB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2882" y="171025"/>
            <a:ext cx="1101836" cy="7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441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AFB2F2B-6F28-7341-DBAD-25C992F7FC2A}"/>
              </a:ext>
            </a:extLst>
          </p:cNvPr>
          <p:cNvSpPr/>
          <p:nvPr userDrawn="1"/>
        </p:nvSpPr>
        <p:spPr>
          <a:xfrm>
            <a:off x="0" y="1"/>
            <a:ext cx="12192000" cy="1094014"/>
          </a:xfrm>
          <a:prstGeom prst="rect">
            <a:avLst/>
          </a:prstGeom>
          <a:solidFill>
            <a:srgbClr val="442B6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768AC2-A756-38A2-5DF2-DC0327165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282" y="1"/>
            <a:ext cx="10515600" cy="1094014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Merriweather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BF7E9-7B42-51AC-1EF4-8753A8022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640" y="1265039"/>
            <a:ext cx="11764393" cy="4920285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 sz="2800" b="1">
                <a:solidFill>
                  <a:srgbClr val="2E50A2"/>
                </a:solidFill>
                <a:latin typeface="Merriweather" pitchFamily="2" charset="77"/>
                <a:cs typeface="Calibri" panose="020F050202020403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2400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defRPr sz="2000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371600" indent="0">
              <a:buNone/>
              <a:defRPr sz="2000">
                <a:solidFill>
                  <a:srgbClr val="2E50A2"/>
                </a:solidFill>
                <a:latin typeface="Merriweather" pitchFamily="2" charset="77"/>
                <a:cs typeface="Calibri" panose="020F0502020204030204" pitchFamily="34" charset="0"/>
              </a:defRPr>
            </a:lvl4pPr>
            <a:lvl5pPr>
              <a:defRPr sz="2800">
                <a:solidFill>
                  <a:srgbClr val="2E50A2"/>
                </a:solidFill>
                <a:latin typeface="Merriweather" pitchFamily="2" charset="77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6EAD90-65E2-E307-B0EA-B3A3C0E1D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51B4-74D9-DC46-978D-ED82B5B20A4D}" type="datetimeFigureOut">
              <a:rPr lang="en-US" smtClean="0"/>
              <a:t>3/6/26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C6939-1471-E35C-CD0F-B2DADCB4B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34B46-F4B9-F7CB-945F-CABE521C1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CE33-190F-3749-82E1-9A0587CDE7E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F4E11BA0-5638-88AB-C508-016AC695BB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2882" y="171025"/>
            <a:ext cx="1101836" cy="7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174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AFB2F2B-6F28-7341-DBAD-25C992F7FC2A}"/>
              </a:ext>
            </a:extLst>
          </p:cNvPr>
          <p:cNvSpPr/>
          <p:nvPr userDrawn="1"/>
        </p:nvSpPr>
        <p:spPr>
          <a:xfrm>
            <a:off x="0" y="1"/>
            <a:ext cx="12192000" cy="1094014"/>
          </a:xfrm>
          <a:prstGeom prst="rect">
            <a:avLst/>
          </a:prstGeom>
          <a:solidFill>
            <a:srgbClr val="FBAE1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768AC2-A756-38A2-5DF2-DC0327165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282" y="1"/>
            <a:ext cx="10515600" cy="1094014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Merriweather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BF7E9-7B42-51AC-1EF4-8753A8022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640" y="1265039"/>
            <a:ext cx="11764393" cy="4920285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 sz="2800" b="1">
                <a:solidFill>
                  <a:srgbClr val="2E50A2"/>
                </a:solidFill>
                <a:latin typeface="Merriweather" pitchFamily="2" charset="77"/>
                <a:cs typeface="Calibri" panose="020F050202020403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2400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defRPr sz="2000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371600" indent="0">
              <a:buNone/>
              <a:defRPr sz="2000">
                <a:solidFill>
                  <a:srgbClr val="2E50A2"/>
                </a:solidFill>
                <a:latin typeface="Merriweather" pitchFamily="2" charset="77"/>
                <a:cs typeface="Calibri" panose="020F0502020204030204" pitchFamily="34" charset="0"/>
              </a:defRPr>
            </a:lvl4pPr>
            <a:lvl5pPr>
              <a:defRPr sz="2800">
                <a:solidFill>
                  <a:srgbClr val="2E50A2"/>
                </a:solidFill>
                <a:latin typeface="Merriweather" pitchFamily="2" charset="77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6EAD90-65E2-E307-B0EA-B3A3C0E1D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51B4-74D9-DC46-978D-ED82B5B20A4D}" type="datetimeFigureOut">
              <a:rPr lang="en-US" smtClean="0"/>
              <a:t>3/6/26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C6939-1471-E35C-CD0F-B2DADCB4B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34B46-F4B9-F7CB-945F-CABE521C1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CE33-190F-3749-82E1-9A0587CDE7E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F4E11BA0-5638-88AB-C508-016AC695BB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2882" y="171025"/>
            <a:ext cx="1101836" cy="7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505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AFB2F2B-6F28-7341-DBAD-25C992F7FC2A}"/>
              </a:ext>
            </a:extLst>
          </p:cNvPr>
          <p:cNvSpPr/>
          <p:nvPr userDrawn="1"/>
        </p:nvSpPr>
        <p:spPr>
          <a:xfrm>
            <a:off x="0" y="1"/>
            <a:ext cx="12192000" cy="1094014"/>
          </a:xfrm>
          <a:prstGeom prst="rect">
            <a:avLst/>
          </a:prstGeom>
          <a:solidFill>
            <a:srgbClr val="F47B4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768AC2-A756-38A2-5DF2-DC0327165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282" y="1"/>
            <a:ext cx="10515600" cy="1094014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Merriweather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BF7E9-7B42-51AC-1EF4-8753A8022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640" y="1265039"/>
            <a:ext cx="11764393" cy="4920285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 sz="2800" b="1">
                <a:solidFill>
                  <a:srgbClr val="2E50A2"/>
                </a:solidFill>
                <a:latin typeface="Merriweather" pitchFamily="2" charset="77"/>
                <a:cs typeface="Calibri" panose="020F050202020403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defRPr sz="2400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defRPr sz="2000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371600" indent="0">
              <a:buNone/>
              <a:defRPr sz="2000">
                <a:solidFill>
                  <a:srgbClr val="2E50A2"/>
                </a:solidFill>
                <a:latin typeface="Merriweather" pitchFamily="2" charset="77"/>
                <a:cs typeface="Calibri" panose="020F0502020204030204" pitchFamily="34" charset="0"/>
              </a:defRPr>
            </a:lvl4pPr>
            <a:lvl5pPr>
              <a:defRPr sz="2800">
                <a:solidFill>
                  <a:srgbClr val="2E50A2"/>
                </a:solidFill>
                <a:latin typeface="Merriweather" pitchFamily="2" charset="77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6EAD90-65E2-E307-B0EA-B3A3C0E1D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51B4-74D9-DC46-978D-ED82B5B20A4D}" type="datetimeFigureOut">
              <a:rPr lang="en-US" smtClean="0"/>
              <a:t>3/6/26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C6939-1471-E35C-CD0F-B2DADCB4B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34B46-F4B9-F7CB-945F-CABE521C1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CE33-190F-3749-82E1-9A0587CDE7E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F4E11BA0-5638-88AB-C508-016AC695BB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02882" y="171025"/>
            <a:ext cx="1101836" cy="7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493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2E50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ED240-07CE-7D52-C092-FFA722BAB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282" y="2857727"/>
            <a:ext cx="11523436" cy="1142546"/>
          </a:xfrm>
        </p:spPr>
        <p:txBody>
          <a:bodyPr anchor="b"/>
          <a:lstStyle>
            <a:lvl1pPr algn="ctr">
              <a:defRPr sz="6000" b="1">
                <a:solidFill>
                  <a:schemeClr val="bg1"/>
                </a:solidFill>
                <a:latin typeface="Merriweather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233526-68AC-418A-4A56-7F0226895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51B4-74D9-DC46-978D-ED82B5B20A4D}" type="datetimeFigureOut">
              <a:rPr lang="en-US" smtClean="0"/>
              <a:t>3/6/26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9180D8-5E0D-6678-0B6B-EDACEE893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33A47B-8045-A963-F208-DE1F1F51F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CE33-190F-3749-82E1-9A0587CDE7E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yellow text on a black background&#10;&#10;AI-generated content may be incorrect.">
            <a:extLst>
              <a:ext uri="{FF2B5EF4-FFF2-40B4-BE49-F238E27FC236}">
                <a16:creationId xmlns:a16="http://schemas.microsoft.com/office/drawing/2014/main" id="{553FD193-BE8D-9A09-0F49-3085CF3F2C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5110" y="310016"/>
            <a:ext cx="2349500" cy="628650"/>
          </a:xfrm>
          <a:prstGeom prst="rect">
            <a:avLst/>
          </a:prstGeom>
        </p:spPr>
      </p:pic>
      <p:sp>
        <p:nvSpPr>
          <p:cNvPr id="10" name="Freeform 9">
            <a:extLst>
              <a:ext uri="{FF2B5EF4-FFF2-40B4-BE49-F238E27FC236}">
                <a16:creationId xmlns:a16="http://schemas.microsoft.com/office/drawing/2014/main" id="{98F87C26-B129-9B80-273B-6E330B48092D}"/>
              </a:ext>
            </a:extLst>
          </p:cNvPr>
          <p:cNvSpPr/>
          <p:nvPr userDrawn="1"/>
        </p:nvSpPr>
        <p:spPr>
          <a:xfrm rot="10800000" flipV="1">
            <a:off x="3964475" y="4179380"/>
            <a:ext cx="4263052" cy="87820"/>
          </a:xfrm>
          <a:custGeom>
            <a:avLst/>
            <a:gdLst>
              <a:gd name="connsiteX0" fmla="*/ 2254033 w 2319268"/>
              <a:gd name="connsiteY0" fmla="*/ 0 h 120646"/>
              <a:gd name="connsiteX1" fmla="*/ 2195124 w 2319268"/>
              <a:gd name="connsiteY1" fmla="*/ 0 h 120646"/>
              <a:gd name="connsiteX2" fmla="*/ 2188798 w 2319268"/>
              <a:gd name="connsiteY2" fmla="*/ 0 h 120646"/>
              <a:gd name="connsiteX3" fmla="*/ 1159634 w 2319268"/>
              <a:gd name="connsiteY3" fmla="*/ 0 h 120646"/>
              <a:gd name="connsiteX4" fmla="*/ 1159634 w 2319268"/>
              <a:gd name="connsiteY4" fmla="*/ 1 h 120646"/>
              <a:gd name="connsiteX5" fmla="*/ 130470 w 2319268"/>
              <a:gd name="connsiteY5" fmla="*/ 1 h 120646"/>
              <a:gd name="connsiteX6" fmla="*/ 65235 w 2319268"/>
              <a:gd name="connsiteY6" fmla="*/ 1 h 120646"/>
              <a:gd name="connsiteX7" fmla="*/ 0 w 2319268"/>
              <a:gd name="connsiteY7" fmla="*/ 60324 h 120646"/>
              <a:gd name="connsiteX8" fmla="*/ 65235 w 2319268"/>
              <a:gd name="connsiteY8" fmla="*/ 120646 h 120646"/>
              <a:gd name="connsiteX9" fmla="*/ 124144 w 2319268"/>
              <a:gd name="connsiteY9" fmla="*/ 120646 h 120646"/>
              <a:gd name="connsiteX10" fmla="*/ 130470 w 2319268"/>
              <a:gd name="connsiteY10" fmla="*/ 120646 h 120646"/>
              <a:gd name="connsiteX11" fmla="*/ 1159634 w 2319268"/>
              <a:gd name="connsiteY11" fmla="*/ 120646 h 120646"/>
              <a:gd name="connsiteX12" fmla="*/ 1159634 w 2319268"/>
              <a:gd name="connsiteY12" fmla="*/ 120645 h 120646"/>
              <a:gd name="connsiteX13" fmla="*/ 2188798 w 2319268"/>
              <a:gd name="connsiteY13" fmla="*/ 120645 h 120646"/>
              <a:gd name="connsiteX14" fmla="*/ 2254033 w 2319268"/>
              <a:gd name="connsiteY14" fmla="*/ 120645 h 120646"/>
              <a:gd name="connsiteX15" fmla="*/ 2319268 w 2319268"/>
              <a:gd name="connsiteY15" fmla="*/ 60323 h 120646"/>
              <a:gd name="connsiteX16" fmla="*/ 2254033 w 2319268"/>
              <a:gd name="connsiteY16" fmla="*/ 0 h 120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319268" h="120646">
                <a:moveTo>
                  <a:pt x="2254033" y="0"/>
                </a:moveTo>
                <a:lnTo>
                  <a:pt x="2195124" y="0"/>
                </a:lnTo>
                <a:lnTo>
                  <a:pt x="2188798" y="0"/>
                </a:lnTo>
                <a:lnTo>
                  <a:pt x="1159634" y="0"/>
                </a:lnTo>
                <a:lnTo>
                  <a:pt x="1159634" y="1"/>
                </a:lnTo>
                <a:lnTo>
                  <a:pt x="130470" y="1"/>
                </a:lnTo>
                <a:lnTo>
                  <a:pt x="65235" y="1"/>
                </a:lnTo>
                <a:cubicBezTo>
                  <a:pt x="29207" y="1"/>
                  <a:pt x="0" y="27009"/>
                  <a:pt x="0" y="60324"/>
                </a:cubicBezTo>
                <a:cubicBezTo>
                  <a:pt x="0" y="93639"/>
                  <a:pt x="29207" y="120646"/>
                  <a:pt x="65235" y="120646"/>
                </a:cubicBezTo>
                <a:lnTo>
                  <a:pt x="124144" y="120646"/>
                </a:lnTo>
                <a:lnTo>
                  <a:pt x="130470" y="120646"/>
                </a:lnTo>
                <a:lnTo>
                  <a:pt x="1159634" y="120646"/>
                </a:lnTo>
                <a:lnTo>
                  <a:pt x="1159634" y="120645"/>
                </a:lnTo>
                <a:lnTo>
                  <a:pt x="2188798" y="120645"/>
                </a:lnTo>
                <a:lnTo>
                  <a:pt x="2254033" y="120645"/>
                </a:lnTo>
                <a:cubicBezTo>
                  <a:pt x="2290061" y="120645"/>
                  <a:pt x="2319268" y="93638"/>
                  <a:pt x="2319268" y="60323"/>
                </a:cubicBezTo>
                <a:cubicBezTo>
                  <a:pt x="2319268" y="27008"/>
                  <a:pt x="2290061" y="0"/>
                  <a:pt x="2254033" y="0"/>
                </a:cubicBezTo>
                <a:close/>
              </a:path>
            </a:pathLst>
          </a:custGeom>
          <a:solidFill>
            <a:srgbClr val="F4C6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0901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bg>
      <p:bgPr>
        <a:solidFill>
          <a:srgbClr val="AD29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ED240-07CE-7D52-C092-FFA722BAB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282" y="2857727"/>
            <a:ext cx="11523436" cy="1142546"/>
          </a:xfrm>
        </p:spPr>
        <p:txBody>
          <a:bodyPr anchor="b"/>
          <a:lstStyle>
            <a:lvl1pPr algn="ctr">
              <a:defRPr sz="6000" b="1">
                <a:solidFill>
                  <a:schemeClr val="bg1"/>
                </a:solidFill>
                <a:latin typeface="Merriweather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233526-68AC-418A-4A56-7F0226895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51B4-74D9-DC46-978D-ED82B5B20A4D}" type="datetimeFigureOut">
              <a:rPr lang="en-US" smtClean="0"/>
              <a:t>3/6/26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9180D8-5E0D-6678-0B6B-EDACEE893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33A47B-8045-A963-F208-DE1F1F51F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CE33-190F-3749-82E1-9A0587CDE7E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yellow text on a black background&#10;&#10;AI-generated content may be incorrect.">
            <a:extLst>
              <a:ext uri="{FF2B5EF4-FFF2-40B4-BE49-F238E27FC236}">
                <a16:creationId xmlns:a16="http://schemas.microsoft.com/office/drawing/2014/main" id="{553FD193-BE8D-9A09-0F49-3085CF3F2C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5110" y="310016"/>
            <a:ext cx="2349500" cy="628650"/>
          </a:xfrm>
          <a:prstGeom prst="rect">
            <a:avLst/>
          </a:prstGeom>
        </p:spPr>
      </p:pic>
      <p:sp>
        <p:nvSpPr>
          <p:cNvPr id="10" name="Freeform 9">
            <a:extLst>
              <a:ext uri="{FF2B5EF4-FFF2-40B4-BE49-F238E27FC236}">
                <a16:creationId xmlns:a16="http://schemas.microsoft.com/office/drawing/2014/main" id="{98F87C26-B129-9B80-273B-6E330B48092D}"/>
              </a:ext>
            </a:extLst>
          </p:cNvPr>
          <p:cNvSpPr/>
          <p:nvPr userDrawn="1"/>
        </p:nvSpPr>
        <p:spPr>
          <a:xfrm rot="10800000" flipV="1">
            <a:off x="3964475" y="4179380"/>
            <a:ext cx="4263052" cy="87820"/>
          </a:xfrm>
          <a:custGeom>
            <a:avLst/>
            <a:gdLst>
              <a:gd name="connsiteX0" fmla="*/ 2254033 w 2319268"/>
              <a:gd name="connsiteY0" fmla="*/ 0 h 120646"/>
              <a:gd name="connsiteX1" fmla="*/ 2195124 w 2319268"/>
              <a:gd name="connsiteY1" fmla="*/ 0 h 120646"/>
              <a:gd name="connsiteX2" fmla="*/ 2188798 w 2319268"/>
              <a:gd name="connsiteY2" fmla="*/ 0 h 120646"/>
              <a:gd name="connsiteX3" fmla="*/ 1159634 w 2319268"/>
              <a:gd name="connsiteY3" fmla="*/ 0 h 120646"/>
              <a:gd name="connsiteX4" fmla="*/ 1159634 w 2319268"/>
              <a:gd name="connsiteY4" fmla="*/ 1 h 120646"/>
              <a:gd name="connsiteX5" fmla="*/ 130470 w 2319268"/>
              <a:gd name="connsiteY5" fmla="*/ 1 h 120646"/>
              <a:gd name="connsiteX6" fmla="*/ 65235 w 2319268"/>
              <a:gd name="connsiteY6" fmla="*/ 1 h 120646"/>
              <a:gd name="connsiteX7" fmla="*/ 0 w 2319268"/>
              <a:gd name="connsiteY7" fmla="*/ 60324 h 120646"/>
              <a:gd name="connsiteX8" fmla="*/ 65235 w 2319268"/>
              <a:gd name="connsiteY8" fmla="*/ 120646 h 120646"/>
              <a:gd name="connsiteX9" fmla="*/ 124144 w 2319268"/>
              <a:gd name="connsiteY9" fmla="*/ 120646 h 120646"/>
              <a:gd name="connsiteX10" fmla="*/ 130470 w 2319268"/>
              <a:gd name="connsiteY10" fmla="*/ 120646 h 120646"/>
              <a:gd name="connsiteX11" fmla="*/ 1159634 w 2319268"/>
              <a:gd name="connsiteY11" fmla="*/ 120646 h 120646"/>
              <a:gd name="connsiteX12" fmla="*/ 1159634 w 2319268"/>
              <a:gd name="connsiteY12" fmla="*/ 120645 h 120646"/>
              <a:gd name="connsiteX13" fmla="*/ 2188798 w 2319268"/>
              <a:gd name="connsiteY13" fmla="*/ 120645 h 120646"/>
              <a:gd name="connsiteX14" fmla="*/ 2254033 w 2319268"/>
              <a:gd name="connsiteY14" fmla="*/ 120645 h 120646"/>
              <a:gd name="connsiteX15" fmla="*/ 2319268 w 2319268"/>
              <a:gd name="connsiteY15" fmla="*/ 60323 h 120646"/>
              <a:gd name="connsiteX16" fmla="*/ 2254033 w 2319268"/>
              <a:gd name="connsiteY16" fmla="*/ 0 h 120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319268" h="120646">
                <a:moveTo>
                  <a:pt x="2254033" y="0"/>
                </a:moveTo>
                <a:lnTo>
                  <a:pt x="2195124" y="0"/>
                </a:lnTo>
                <a:lnTo>
                  <a:pt x="2188798" y="0"/>
                </a:lnTo>
                <a:lnTo>
                  <a:pt x="1159634" y="0"/>
                </a:lnTo>
                <a:lnTo>
                  <a:pt x="1159634" y="1"/>
                </a:lnTo>
                <a:lnTo>
                  <a:pt x="130470" y="1"/>
                </a:lnTo>
                <a:lnTo>
                  <a:pt x="65235" y="1"/>
                </a:lnTo>
                <a:cubicBezTo>
                  <a:pt x="29207" y="1"/>
                  <a:pt x="0" y="27009"/>
                  <a:pt x="0" y="60324"/>
                </a:cubicBezTo>
                <a:cubicBezTo>
                  <a:pt x="0" y="93639"/>
                  <a:pt x="29207" y="120646"/>
                  <a:pt x="65235" y="120646"/>
                </a:cubicBezTo>
                <a:lnTo>
                  <a:pt x="124144" y="120646"/>
                </a:lnTo>
                <a:lnTo>
                  <a:pt x="130470" y="120646"/>
                </a:lnTo>
                <a:lnTo>
                  <a:pt x="1159634" y="120646"/>
                </a:lnTo>
                <a:lnTo>
                  <a:pt x="1159634" y="120645"/>
                </a:lnTo>
                <a:lnTo>
                  <a:pt x="2188798" y="120645"/>
                </a:lnTo>
                <a:lnTo>
                  <a:pt x="2254033" y="120645"/>
                </a:lnTo>
                <a:cubicBezTo>
                  <a:pt x="2290061" y="120645"/>
                  <a:pt x="2319268" y="93638"/>
                  <a:pt x="2319268" y="60323"/>
                </a:cubicBezTo>
                <a:cubicBezTo>
                  <a:pt x="2319268" y="27008"/>
                  <a:pt x="2290061" y="0"/>
                  <a:pt x="2254033" y="0"/>
                </a:cubicBezTo>
                <a:close/>
              </a:path>
            </a:pathLst>
          </a:custGeom>
          <a:solidFill>
            <a:srgbClr val="F4C6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4108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bg>
      <p:bgPr>
        <a:solidFill>
          <a:srgbClr val="1931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ED240-07CE-7D52-C092-FFA722BAB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282" y="2857727"/>
            <a:ext cx="11523436" cy="1142546"/>
          </a:xfrm>
        </p:spPr>
        <p:txBody>
          <a:bodyPr anchor="b"/>
          <a:lstStyle>
            <a:lvl1pPr algn="ctr">
              <a:defRPr sz="6000" b="1">
                <a:solidFill>
                  <a:schemeClr val="bg1"/>
                </a:solidFill>
                <a:latin typeface="Merriweather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233526-68AC-418A-4A56-7F0226895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51B4-74D9-DC46-978D-ED82B5B20A4D}" type="datetimeFigureOut">
              <a:rPr lang="en-US" smtClean="0"/>
              <a:t>3/6/26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9180D8-5E0D-6678-0B6B-EDACEE893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33A47B-8045-A963-F208-DE1F1F51F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CE33-190F-3749-82E1-9A0587CDE7E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yellow text on a black background&#10;&#10;AI-generated content may be incorrect.">
            <a:extLst>
              <a:ext uri="{FF2B5EF4-FFF2-40B4-BE49-F238E27FC236}">
                <a16:creationId xmlns:a16="http://schemas.microsoft.com/office/drawing/2014/main" id="{553FD193-BE8D-9A09-0F49-3085CF3F2C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5110" y="310016"/>
            <a:ext cx="2349500" cy="628650"/>
          </a:xfrm>
          <a:prstGeom prst="rect">
            <a:avLst/>
          </a:prstGeom>
        </p:spPr>
      </p:pic>
      <p:sp>
        <p:nvSpPr>
          <p:cNvPr id="10" name="Freeform 9">
            <a:extLst>
              <a:ext uri="{FF2B5EF4-FFF2-40B4-BE49-F238E27FC236}">
                <a16:creationId xmlns:a16="http://schemas.microsoft.com/office/drawing/2014/main" id="{98F87C26-B129-9B80-273B-6E330B48092D}"/>
              </a:ext>
            </a:extLst>
          </p:cNvPr>
          <p:cNvSpPr/>
          <p:nvPr userDrawn="1"/>
        </p:nvSpPr>
        <p:spPr>
          <a:xfrm rot="10800000" flipV="1">
            <a:off x="3964475" y="4179380"/>
            <a:ext cx="4263052" cy="87820"/>
          </a:xfrm>
          <a:custGeom>
            <a:avLst/>
            <a:gdLst>
              <a:gd name="connsiteX0" fmla="*/ 2254033 w 2319268"/>
              <a:gd name="connsiteY0" fmla="*/ 0 h 120646"/>
              <a:gd name="connsiteX1" fmla="*/ 2195124 w 2319268"/>
              <a:gd name="connsiteY1" fmla="*/ 0 h 120646"/>
              <a:gd name="connsiteX2" fmla="*/ 2188798 w 2319268"/>
              <a:gd name="connsiteY2" fmla="*/ 0 h 120646"/>
              <a:gd name="connsiteX3" fmla="*/ 1159634 w 2319268"/>
              <a:gd name="connsiteY3" fmla="*/ 0 h 120646"/>
              <a:gd name="connsiteX4" fmla="*/ 1159634 w 2319268"/>
              <a:gd name="connsiteY4" fmla="*/ 1 h 120646"/>
              <a:gd name="connsiteX5" fmla="*/ 130470 w 2319268"/>
              <a:gd name="connsiteY5" fmla="*/ 1 h 120646"/>
              <a:gd name="connsiteX6" fmla="*/ 65235 w 2319268"/>
              <a:gd name="connsiteY6" fmla="*/ 1 h 120646"/>
              <a:gd name="connsiteX7" fmla="*/ 0 w 2319268"/>
              <a:gd name="connsiteY7" fmla="*/ 60324 h 120646"/>
              <a:gd name="connsiteX8" fmla="*/ 65235 w 2319268"/>
              <a:gd name="connsiteY8" fmla="*/ 120646 h 120646"/>
              <a:gd name="connsiteX9" fmla="*/ 124144 w 2319268"/>
              <a:gd name="connsiteY9" fmla="*/ 120646 h 120646"/>
              <a:gd name="connsiteX10" fmla="*/ 130470 w 2319268"/>
              <a:gd name="connsiteY10" fmla="*/ 120646 h 120646"/>
              <a:gd name="connsiteX11" fmla="*/ 1159634 w 2319268"/>
              <a:gd name="connsiteY11" fmla="*/ 120646 h 120646"/>
              <a:gd name="connsiteX12" fmla="*/ 1159634 w 2319268"/>
              <a:gd name="connsiteY12" fmla="*/ 120645 h 120646"/>
              <a:gd name="connsiteX13" fmla="*/ 2188798 w 2319268"/>
              <a:gd name="connsiteY13" fmla="*/ 120645 h 120646"/>
              <a:gd name="connsiteX14" fmla="*/ 2254033 w 2319268"/>
              <a:gd name="connsiteY14" fmla="*/ 120645 h 120646"/>
              <a:gd name="connsiteX15" fmla="*/ 2319268 w 2319268"/>
              <a:gd name="connsiteY15" fmla="*/ 60323 h 120646"/>
              <a:gd name="connsiteX16" fmla="*/ 2254033 w 2319268"/>
              <a:gd name="connsiteY16" fmla="*/ 0 h 120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319268" h="120646">
                <a:moveTo>
                  <a:pt x="2254033" y="0"/>
                </a:moveTo>
                <a:lnTo>
                  <a:pt x="2195124" y="0"/>
                </a:lnTo>
                <a:lnTo>
                  <a:pt x="2188798" y="0"/>
                </a:lnTo>
                <a:lnTo>
                  <a:pt x="1159634" y="0"/>
                </a:lnTo>
                <a:lnTo>
                  <a:pt x="1159634" y="1"/>
                </a:lnTo>
                <a:lnTo>
                  <a:pt x="130470" y="1"/>
                </a:lnTo>
                <a:lnTo>
                  <a:pt x="65235" y="1"/>
                </a:lnTo>
                <a:cubicBezTo>
                  <a:pt x="29207" y="1"/>
                  <a:pt x="0" y="27009"/>
                  <a:pt x="0" y="60324"/>
                </a:cubicBezTo>
                <a:cubicBezTo>
                  <a:pt x="0" y="93639"/>
                  <a:pt x="29207" y="120646"/>
                  <a:pt x="65235" y="120646"/>
                </a:cubicBezTo>
                <a:lnTo>
                  <a:pt x="124144" y="120646"/>
                </a:lnTo>
                <a:lnTo>
                  <a:pt x="130470" y="120646"/>
                </a:lnTo>
                <a:lnTo>
                  <a:pt x="1159634" y="120646"/>
                </a:lnTo>
                <a:lnTo>
                  <a:pt x="1159634" y="120645"/>
                </a:lnTo>
                <a:lnTo>
                  <a:pt x="2188798" y="120645"/>
                </a:lnTo>
                <a:lnTo>
                  <a:pt x="2254033" y="120645"/>
                </a:lnTo>
                <a:cubicBezTo>
                  <a:pt x="2290061" y="120645"/>
                  <a:pt x="2319268" y="93638"/>
                  <a:pt x="2319268" y="60323"/>
                </a:cubicBezTo>
                <a:cubicBezTo>
                  <a:pt x="2319268" y="27008"/>
                  <a:pt x="2290061" y="0"/>
                  <a:pt x="2254033" y="0"/>
                </a:cubicBezTo>
                <a:close/>
              </a:path>
            </a:pathLst>
          </a:custGeom>
          <a:solidFill>
            <a:srgbClr val="F4C6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582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bg>
      <p:bgPr>
        <a:solidFill>
          <a:srgbClr val="51729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ED240-07CE-7D52-C092-FFA722BAB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282" y="2857727"/>
            <a:ext cx="11523436" cy="1142546"/>
          </a:xfrm>
        </p:spPr>
        <p:txBody>
          <a:bodyPr anchor="b"/>
          <a:lstStyle>
            <a:lvl1pPr algn="ctr">
              <a:defRPr sz="6000" b="1">
                <a:solidFill>
                  <a:schemeClr val="bg1"/>
                </a:solidFill>
                <a:latin typeface="Merriweather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233526-68AC-418A-4A56-7F0226895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51B4-74D9-DC46-978D-ED82B5B20A4D}" type="datetimeFigureOut">
              <a:rPr lang="en-US" smtClean="0"/>
              <a:t>3/6/26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9180D8-5E0D-6678-0B6B-EDACEE893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33A47B-8045-A963-F208-DE1F1F51F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CE33-190F-3749-82E1-9A0587CDE7E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yellow text on a black background&#10;&#10;AI-generated content may be incorrect.">
            <a:extLst>
              <a:ext uri="{FF2B5EF4-FFF2-40B4-BE49-F238E27FC236}">
                <a16:creationId xmlns:a16="http://schemas.microsoft.com/office/drawing/2014/main" id="{553FD193-BE8D-9A09-0F49-3085CF3F2C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5110" y="310016"/>
            <a:ext cx="2349500" cy="628650"/>
          </a:xfrm>
          <a:prstGeom prst="rect">
            <a:avLst/>
          </a:prstGeom>
        </p:spPr>
      </p:pic>
      <p:sp>
        <p:nvSpPr>
          <p:cNvPr id="10" name="Freeform 9">
            <a:extLst>
              <a:ext uri="{FF2B5EF4-FFF2-40B4-BE49-F238E27FC236}">
                <a16:creationId xmlns:a16="http://schemas.microsoft.com/office/drawing/2014/main" id="{98F87C26-B129-9B80-273B-6E330B48092D}"/>
              </a:ext>
            </a:extLst>
          </p:cNvPr>
          <p:cNvSpPr/>
          <p:nvPr userDrawn="1"/>
        </p:nvSpPr>
        <p:spPr>
          <a:xfrm rot="10800000" flipV="1">
            <a:off x="3964475" y="4179380"/>
            <a:ext cx="4263052" cy="87820"/>
          </a:xfrm>
          <a:custGeom>
            <a:avLst/>
            <a:gdLst>
              <a:gd name="connsiteX0" fmla="*/ 2254033 w 2319268"/>
              <a:gd name="connsiteY0" fmla="*/ 0 h 120646"/>
              <a:gd name="connsiteX1" fmla="*/ 2195124 w 2319268"/>
              <a:gd name="connsiteY1" fmla="*/ 0 h 120646"/>
              <a:gd name="connsiteX2" fmla="*/ 2188798 w 2319268"/>
              <a:gd name="connsiteY2" fmla="*/ 0 h 120646"/>
              <a:gd name="connsiteX3" fmla="*/ 1159634 w 2319268"/>
              <a:gd name="connsiteY3" fmla="*/ 0 h 120646"/>
              <a:gd name="connsiteX4" fmla="*/ 1159634 w 2319268"/>
              <a:gd name="connsiteY4" fmla="*/ 1 h 120646"/>
              <a:gd name="connsiteX5" fmla="*/ 130470 w 2319268"/>
              <a:gd name="connsiteY5" fmla="*/ 1 h 120646"/>
              <a:gd name="connsiteX6" fmla="*/ 65235 w 2319268"/>
              <a:gd name="connsiteY6" fmla="*/ 1 h 120646"/>
              <a:gd name="connsiteX7" fmla="*/ 0 w 2319268"/>
              <a:gd name="connsiteY7" fmla="*/ 60324 h 120646"/>
              <a:gd name="connsiteX8" fmla="*/ 65235 w 2319268"/>
              <a:gd name="connsiteY8" fmla="*/ 120646 h 120646"/>
              <a:gd name="connsiteX9" fmla="*/ 124144 w 2319268"/>
              <a:gd name="connsiteY9" fmla="*/ 120646 h 120646"/>
              <a:gd name="connsiteX10" fmla="*/ 130470 w 2319268"/>
              <a:gd name="connsiteY10" fmla="*/ 120646 h 120646"/>
              <a:gd name="connsiteX11" fmla="*/ 1159634 w 2319268"/>
              <a:gd name="connsiteY11" fmla="*/ 120646 h 120646"/>
              <a:gd name="connsiteX12" fmla="*/ 1159634 w 2319268"/>
              <a:gd name="connsiteY12" fmla="*/ 120645 h 120646"/>
              <a:gd name="connsiteX13" fmla="*/ 2188798 w 2319268"/>
              <a:gd name="connsiteY13" fmla="*/ 120645 h 120646"/>
              <a:gd name="connsiteX14" fmla="*/ 2254033 w 2319268"/>
              <a:gd name="connsiteY14" fmla="*/ 120645 h 120646"/>
              <a:gd name="connsiteX15" fmla="*/ 2319268 w 2319268"/>
              <a:gd name="connsiteY15" fmla="*/ 60323 h 120646"/>
              <a:gd name="connsiteX16" fmla="*/ 2254033 w 2319268"/>
              <a:gd name="connsiteY16" fmla="*/ 0 h 120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319268" h="120646">
                <a:moveTo>
                  <a:pt x="2254033" y="0"/>
                </a:moveTo>
                <a:lnTo>
                  <a:pt x="2195124" y="0"/>
                </a:lnTo>
                <a:lnTo>
                  <a:pt x="2188798" y="0"/>
                </a:lnTo>
                <a:lnTo>
                  <a:pt x="1159634" y="0"/>
                </a:lnTo>
                <a:lnTo>
                  <a:pt x="1159634" y="1"/>
                </a:lnTo>
                <a:lnTo>
                  <a:pt x="130470" y="1"/>
                </a:lnTo>
                <a:lnTo>
                  <a:pt x="65235" y="1"/>
                </a:lnTo>
                <a:cubicBezTo>
                  <a:pt x="29207" y="1"/>
                  <a:pt x="0" y="27009"/>
                  <a:pt x="0" y="60324"/>
                </a:cubicBezTo>
                <a:cubicBezTo>
                  <a:pt x="0" y="93639"/>
                  <a:pt x="29207" y="120646"/>
                  <a:pt x="65235" y="120646"/>
                </a:cubicBezTo>
                <a:lnTo>
                  <a:pt x="124144" y="120646"/>
                </a:lnTo>
                <a:lnTo>
                  <a:pt x="130470" y="120646"/>
                </a:lnTo>
                <a:lnTo>
                  <a:pt x="1159634" y="120646"/>
                </a:lnTo>
                <a:lnTo>
                  <a:pt x="1159634" y="120645"/>
                </a:lnTo>
                <a:lnTo>
                  <a:pt x="2188798" y="120645"/>
                </a:lnTo>
                <a:lnTo>
                  <a:pt x="2254033" y="120645"/>
                </a:lnTo>
                <a:cubicBezTo>
                  <a:pt x="2290061" y="120645"/>
                  <a:pt x="2319268" y="93638"/>
                  <a:pt x="2319268" y="60323"/>
                </a:cubicBezTo>
                <a:cubicBezTo>
                  <a:pt x="2319268" y="27008"/>
                  <a:pt x="2290061" y="0"/>
                  <a:pt x="2254033" y="0"/>
                </a:cubicBezTo>
                <a:close/>
              </a:path>
            </a:pathLst>
          </a:custGeom>
          <a:solidFill>
            <a:srgbClr val="F4C6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5224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Header">
    <p:bg>
      <p:bgPr>
        <a:solidFill>
          <a:srgbClr val="18A9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ED240-07CE-7D52-C092-FFA722BAB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282" y="2857727"/>
            <a:ext cx="11523436" cy="1142546"/>
          </a:xfrm>
        </p:spPr>
        <p:txBody>
          <a:bodyPr anchor="b"/>
          <a:lstStyle>
            <a:lvl1pPr algn="ctr">
              <a:defRPr sz="6000" b="1">
                <a:solidFill>
                  <a:schemeClr val="bg1"/>
                </a:solidFill>
                <a:latin typeface="Merriweather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233526-68AC-418A-4A56-7F0226895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51B4-74D9-DC46-978D-ED82B5B20A4D}" type="datetimeFigureOut">
              <a:rPr lang="en-US" smtClean="0"/>
              <a:t>3/6/26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9180D8-5E0D-6678-0B6B-EDACEE893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33A47B-8045-A963-F208-DE1F1F51F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CE33-190F-3749-82E1-9A0587CDE7E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yellow text on a black background&#10;&#10;AI-generated content may be incorrect.">
            <a:extLst>
              <a:ext uri="{FF2B5EF4-FFF2-40B4-BE49-F238E27FC236}">
                <a16:creationId xmlns:a16="http://schemas.microsoft.com/office/drawing/2014/main" id="{553FD193-BE8D-9A09-0F49-3085CF3F2C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5110" y="310016"/>
            <a:ext cx="2349500" cy="628650"/>
          </a:xfrm>
          <a:prstGeom prst="rect">
            <a:avLst/>
          </a:prstGeom>
        </p:spPr>
      </p:pic>
      <p:sp>
        <p:nvSpPr>
          <p:cNvPr id="10" name="Freeform 9">
            <a:extLst>
              <a:ext uri="{FF2B5EF4-FFF2-40B4-BE49-F238E27FC236}">
                <a16:creationId xmlns:a16="http://schemas.microsoft.com/office/drawing/2014/main" id="{98F87C26-B129-9B80-273B-6E330B48092D}"/>
              </a:ext>
            </a:extLst>
          </p:cNvPr>
          <p:cNvSpPr/>
          <p:nvPr userDrawn="1"/>
        </p:nvSpPr>
        <p:spPr>
          <a:xfrm rot="10800000" flipV="1">
            <a:off x="3964475" y="4179380"/>
            <a:ext cx="4263052" cy="87820"/>
          </a:xfrm>
          <a:custGeom>
            <a:avLst/>
            <a:gdLst>
              <a:gd name="connsiteX0" fmla="*/ 2254033 w 2319268"/>
              <a:gd name="connsiteY0" fmla="*/ 0 h 120646"/>
              <a:gd name="connsiteX1" fmla="*/ 2195124 w 2319268"/>
              <a:gd name="connsiteY1" fmla="*/ 0 h 120646"/>
              <a:gd name="connsiteX2" fmla="*/ 2188798 w 2319268"/>
              <a:gd name="connsiteY2" fmla="*/ 0 h 120646"/>
              <a:gd name="connsiteX3" fmla="*/ 1159634 w 2319268"/>
              <a:gd name="connsiteY3" fmla="*/ 0 h 120646"/>
              <a:gd name="connsiteX4" fmla="*/ 1159634 w 2319268"/>
              <a:gd name="connsiteY4" fmla="*/ 1 h 120646"/>
              <a:gd name="connsiteX5" fmla="*/ 130470 w 2319268"/>
              <a:gd name="connsiteY5" fmla="*/ 1 h 120646"/>
              <a:gd name="connsiteX6" fmla="*/ 65235 w 2319268"/>
              <a:gd name="connsiteY6" fmla="*/ 1 h 120646"/>
              <a:gd name="connsiteX7" fmla="*/ 0 w 2319268"/>
              <a:gd name="connsiteY7" fmla="*/ 60324 h 120646"/>
              <a:gd name="connsiteX8" fmla="*/ 65235 w 2319268"/>
              <a:gd name="connsiteY8" fmla="*/ 120646 h 120646"/>
              <a:gd name="connsiteX9" fmla="*/ 124144 w 2319268"/>
              <a:gd name="connsiteY9" fmla="*/ 120646 h 120646"/>
              <a:gd name="connsiteX10" fmla="*/ 130470 w 2319268"/>
              <a:gd name="connsiteY10" fmla="*/ 120646 h 120646"/>
              <a:gd name="connsiteX11" fmla="*/ 1159634 w 2319268"/>
              <a:gd name="connsiteY11" fmla="*/ 120646 h 120646"/>
              <a:gd name="connsiteX12" fmla="*/ 1159634 w 2319268"/>
              <a:gd name="connsiteY12" fmla="*/ 120645 h 120646"/>
              <a:gd name="connsiteX13" fmla="*/ 2188798 w 2319268"/>
              <a:gd name="connsiteY13" fmla="*/ 120645 h 120646"/>
              <a:gd name="connsiteX14" fmla="*/ 2254033 w 2319268"/>
              <a:gd name="connsiteY14" fmla="*/ 120645 h 120646"/>
              <a:gd name="connsiteX15" fmla="*/ 2319268 w 2319268"/>
              <a:gd name="connsiteY15" fmla="*/ 60323 h 120646"/>
              <a:gd name="connsiteX16" fmla="*/ 2254033 w 2319268"/>
              <a:gd name="connsiteY16" fmla="*/ 0 h 120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319268" h="120646">
                <a:moveTo>
                  <a:pt x="2254033" y="0"/>
                </a:moveTo>
                <a:lnTo>
                  <a:pt x="2195124" y="0"/>
                </a:lnTo>
                <a:lnTo>
                  <a:pt x="2188798" y="0"/>
                </a:lnTo>
                <a:lnTo>
                  <a:pt x="1159634" y="0"/>
                </a:lnTo>
                <a:lnTo>
                  <a:pt x="1159634" y="1"/>
                </a:lnTo>
                <a:lnTo>
                  <a:pt x="130470" y="1"/>
                </a:lnTo>
                <a:lnTo>
                  <a:pt x="65235" y="1"/>
                </a:lnTo>
                <a:cubicBezTo>
                  <a:pt x="29207" y="1"/>
                  <a:pt x="0" y="27009"/>
                  <a:pt x="0" y="60324"/>
                </a:cubicBezTo>
                <a:cubicBezTo>
                  <a:pt x="0" y="93639"/>
                  <a:pt x="29207" y="120646"/>
                  <a:pt x="65235" y="120646"/>
                </a:cubicBezTo>
                <a:lnTo>
                  <a:pt x="124144" y="120646"/>
                </a:lnTo>
                <a:lnTo>
                  <a:pt x="130470" y="120646"/>
                </a:lnTo>
                <a:lnTo>
                  <a:pt x="1159634" y="120646"/>
                </a:lnTo>
                <a:lnTo>
                  <a:pt x="1159634" y="120645"/>
                </a:lnTo>
                <a:lnTo>
                  <a:pt x="2188798" y="120645"/>
                </a:lnTo>
                <a:lnTo>
                  <a:pt x="2254033" y="120645"/>
                </a:lnTo>
                <a:cubicBezTo>
                  <a:pt x="2290061" y="120645"/>
                  <a:pt x="2319268" y="93638"/>
                  <a:pt x="2319268" y="60323"/>
                </a:cubicBezTo>
                <a:cubicBezTo>
                  <a:pt x="2319268" y="27008"/>
                  <a:pt x="2290061" y="0"/>
                  <a:pt x="2254033" y="0"/>
                </a:cubicBezTo>
                <a:close/>
              </a:path>
            </a:pathLst>
          </a:custGeom>
          <a:solidFill>
            <a:srgbClr val="F4C6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8802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Header">
    <p:bg>
      <p:bgPr>
        <a:solidFill>
          <a:srgbClr val="442B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ED240-07CE-7D52-C092-FFA722BAB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282" y="2857727"/>
            <a:ext cx="11523436" cy="1142546"/>
          </a:xfrm>
        </p:spPr>
        <p:txBody>
          <a:bodyPr anchor="b"/>
          <a:lstStyle>
            <a:lvl1pPr algn="ctr">
              <a:defRPr sz="6000" b="1">
                <a:solidFill>
                  <a:schemeClr val="bg1"/>
                </a:solidFill>
                <a:latin typeface="Merriweather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233526-68AC-418A-4A56-7F0226895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51B4-74D9-DC46-978D-ED82B5B20A4D}" type="datetimeFigureOut">
              <a:rPr lang="en-US" smtClean="0"/>
              <a:t>3/6/26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9180D8-5E0D-6678-0B6B-EDACEE893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33A47B-8045-A963-F208-DE1F1F51F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CE33-190F-3749-82E1-9A0587CDE7E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yellow text on a black background&#10;&#10;AI-generated content may be incorrect.">
            <a:extLst>
              <a:ext uri="{FF2B5EF4-FFF2-40B4-BE49-F238E27FC236}">
                <a16:creationId xmlns:a16="http://schemas.microsoft.com/office/drawing/2014/main" id="{553FD193-BE8D-9A09-0F49-3085CF3F2C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5110" y="310016"/>
            <a:ext cx="2349500" cy="628650"/>
          </a:xfrm>
          <a:prstGeom prst="rect">
            <a:avLst/>
          </a:prstGeom>
        </p:spPr>
      </p:pic>
      <p:sp>
        <p:nvSpPr>
          <p:cNvPr id="10" name="Freeform 9">
            <a:extLst>
              <a:ext uri="{FF2B5EF4-FFF2-40B4-BE49-F238E27FC236}">
                <a16:creationId xmlns:a16="http://schemas.microsoft.com/office/drawing/2014/main" id="{98F87C26-B129-9B80-273B-6E330B48092D}"/>
              </a:ext>
            </a:extLst>
          </p:cNvPr>
          <p:cNvSpPr/>
          <p:nvPr userDrawn="1"/>
        </p:nvSpPr>
        <p:spPr>
          <a:xfrm rot="10800000" flipV="1">
            <a:off x="3964475" y="4179380"/>
            <a:ext cx="4263052" cy="87820"/>
          </a:xfrm>
          <a:custGeom>
            <a:avLst/>
            <a:gdLst>
              <a:gd name="connsiteX0" fmla="*/ 2254033 w 2319268"/>
              <a:gd name="connsiteY0" fmla="*/ 0 h 120646"/>
              <a:gd name="connsiteX1" fmla="*/ 2195124 w 2319268"/>
              <a:gd name="connsiteY1" fmla="*/ 0 h 120646"/>
              <a:gd name="connsiteX2" fmla="*/ 2188798 w 2319268"/>
              <a:gd name="connsiteY2" fmla="*/ 0 h 120646"/>
              <a:gd name="connsiteX3" fmla="*/ 1159634 w 2319268"/>
              <a:gd name="connsiteY3" fmla="*/ 0 h 120646"/>
              <a:gd name="connsiteX4" fmla="*/ 1159634 w 2319268"/>
              <a:gd name="connsiteY4" fmla="*/ 1 h 120646"/>
              <a:gd name="connsiteX5" fmla="*/ 130470 w 2319268"/>
              <a:gd name="connsiteY5" fmla="*/ 1 h 120646"/>
              <a:gd name="connsiteX6" fmla="*/ 65235 w 2319268"/>
              <a:gd name="connsiteY6" fmla="*/ 1 h 120646"/>
              <a:gd name="connsiteX7" fmla="*/ 0 w 2319268"/>
              <a:gd name="connsiteY7" fmla="*/ 60324 h 120646"/>
              <a:gd name="connsiteX8" fmla="*/ 65235 w 2319268"/>
              <a:gd name="connsiteY8" fmla="*/ 120646 h 120646"/>
              <a:gd name="connsiteX9" fmla="*/ 124144 w 2319268"/>
              <a:gd name="connsiteY9" fmla="*/ 120646 h 120646"/>
              <a:gd name="connsiteX10" fmla="*/ 130470 w 2319268"/>
              <a:gd name="connsiteY10" fmla="*/ 120646 h 120646"/>
              <a:gd name="connsiteX11" fmla="*/ 1159634 w 2319268"/>
              <a:gd name="connsiteY11" fmla="*/ 120646 h 120646"/>
              <a:gd name="connsiteX12" fmla="*/ 1159634 w 2319268"/>
              <a:gd name="connsiteY12" fmla="*/ 120645 h 120646"/>
              <a:gd name="connsiteX13" fmla="*/ 2188798 w 2319268"/>
              <a:gd name="connsiteY13" fmla="*/ 120645 h 120646"/>
              <a:gd name="connsiteX14" fmla="*/ 2254033 w 2319268"/>
              <a:gd name="connsiteY14" fmla="*/ 120645 h 120646"/>
              <a:gd name="connsiteX15" fmla="*/ 2319268 w 2319268"/>
              <a:gd name="connsiteY15" fmla="*/ 60323 h 120646"/>
              <a:gd name="connsiteX16" fmla="*/ 2254033 w 2319268"/>
              <a:gd name="connsiteY16" fmla="*/ 0 h 120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319268" h="120646">
                <a:moveTo>
                  <a:pt x="2254033" y="0"/>
                </a:moveTo>
                <a:lnTo>
                  <a:pt x="2195124" y="0"/>
                </a:lnTo>
                <a:lnTo>
                  <a:pt x="2188798" y="0"/>
                </a:lnTo>
                <a:lnTo>
                  <a:pt x="1159634" y="0"/>
                </a:lnTo>
                <a:lnTo>
                  <a:pt x="1159634" y="1"/>
                </a:lnTo>
                <a:lnTo>
                  <a:pt x="130470" y="1"/>
                </a:lnTo>
                <a:lnTo>
                  <a:pt x="65235" y="1"/>
                </a:lnTo>
                <a:cubicBezTo>
                  <a:pt x="29207" y="1"/>
                  <a:pt x="0" y="27009"/>
                  <a:pt x="0" y="60324"/>
                </a:cubicBezTo>
                <a:cubicBezTo>
                  <a:pt x="0" y="93639"/>
                  <a:pt x="29207" y="120646"/>
                  <a:pt x="65235" y="120646"/>
                </a:cubicBezTo>
                <a:lnTo>
                  <a:pt x="124144" y="120646"/>
                </a:lnTo>
                <a:lnTo>
                  <a:pt x="130470" y="120646"/>
                </a:lnTo>
                <a:lnTo>
                  <a:pt x="1159634" y="120646"/>
                </a:lnTo>
                <a:lnTo>
                  <a:pt x="1159634" y="120645"/>
                </a:lnTo>
                <a:lnTo>
                  <a:pt x="2188798" y="120645"/>
                </a:lnTo>
                <a:lnTo>
                  <a:pt x="2254033" y="120645"/>
                </a:lnTo>
                <a:cubicBezTo>
                  <a:pt x="2290061" y="120645"/>
                  <a:pt x="2319268" y="93638"/>
                  <a:pt x="2319268" y="60323"/>
                </a:cubicBezTo>
                <a:cubicBezTo>
                  <a:pt x="2319268" y="27008"/>
                  <a:pt x="2290061" y="0"/>
                  <a:pt x="2254033" y="0"/>
                </a:cubicBezTo>
                <a:close/>
              </a:path>
            </a:pathLst>
          </a:custGeom>
          <a:solidFill>
            <a:srgbClr val="F4C6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6501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solidFill>
          <a:srgbClr val="FBAE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ED240-07CE-7D52-C092-FFA722BAB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282" y="2857727"/>
            <a:ext cx="11523436" cy="1142546"/>
          </a:xfrm>
        </p:spPr>
        <p:txBody>
          <a:bodyPr anchor="b"/>
          <a:lstStyle>
            <a:lvl1pPr algn="ctr">
              <a:defRPr sz="6000" b="1">
                <a:solidFill>
                  <a:schemeClr val="bg1"/>
                </a:solidFill>
                <a:latin typeface="Merriweather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233526-68AC-418A-4A56-7F0226895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51B4-74D9-DC46-978D-ED82B5B20A4D}" type="datetimeFigureOut">
              <a:rPr lang="en-US" smtClean="0"/>
              <a:t>3/6/26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9180D8-5E0D-6678-0B6B-EDACEE893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33A47B-8045-A963-F208-DE1F1F51F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CE33-190F-3749-82E1-9A0587CDE7E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53FD193-BE8D-9A09-0F49-3085CF3F2C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65109" y="313191"/>
            <a:ext cx="2349500" cy="622300"/>
          </a:xfrm>
          <a:prstGeom prst="rect">
            <a:avLst/>
          </a:prstGeom>
        </p:spPr>
      </p:pic>
      <p:sp>
        <p:nvSpPr>
          <p:cNvPr id="10" name="Freeform 9">
            <a:extLst>
              <a:ext uri="{FF2B5EF4-FFF2-40B4-BE49-F238E27FC236}">
                <a16:creationId xmlns:a16="http://schemas.microsoft.com/office/drawing/2014/main" id="{98F87C26-B129-9B80-273B-6E330B48092D}"/>
              </a:ext>
            </a:extLst>
          </p:cNvPr>
          <p:cNvSpPr/>
          <p:nvPr userDrawn="1"/>
        </p:nvSpPr>
        <p:spPr>
          <a:xfrm rot="10800000" flipV="1">
            <a:off x="3964475" y="4179380"/>
            <a:ext cx="4263052" cy="87820"/>
          </a:xfrm>
          <a:custGeom>
            <a:avLst/>
            <a:gdLst>
              <a:gd name="connsiteX0" fmla="*/ 2254033 w 2319268"/>
              <a:gd name="connsiteY0" fmla="*/ 0 h 120646"/>
              <a:gd name="connsiteX1" fmla="*/ 2195124 w 2319268"/>
              <a:gd name="connsiteY1" fmla="*/ 0 h 120646"/>
              <a:gd name="connsiteX2" fmla="*/ 2188798 w 2319268"/>
              <a:gd name="connsiteY2" fmla="*/ 0 h 120646"/>
              <a:gd name="connsiteX3" fmla="*/ 1159634 w 2319268"/>
              <a:gd name="connsiteY3" fmla="*/ 0 h 120646"/>
              <a:gd name="connsiteX4" fmla="*/ 1159634 w 2319268"/>
              <a:gd name="connsiteY4" fmla="*/ 1 h 120646"/>
              <a:gd name="connsiteX5" fmla="*/ 130470 w 2319268"/>
              <a:gd name="connsiteY5" fmla="*/ 1 h 120646"/>
              <a:gd name="connsiteX6" fmla="*/ 65235 w 2319268"/>
              <a:gd name="connsiteY6" fmla="*/ 1 h 120646"/>
              <a:gd name="connsiteX7" fmla="*/ 0 w 2319268"/>
              <a:gd name="connsiteY7" fmla="*/ 60324 h 120646"/>
              <a:gd name="connsiteX8" fmla="*/ 65235 w 2319268"/>
              <a:gd name="connsiteY8" fmla="*/ 120646 h 120646"/>
              <a:gd name="connsiteX9" fmla="*/ 124144 w 2319268"/>
              <a:gd name="connsiteY9" fmla="*/ 120646 h 120646"/>
              <a:gd name="connsiteX10" fmla="*/ 130470 w 2319268"/>
              <a:gd name="connsiteY10" fmla="*/ 120646 h 120646"/>
              <a:gd name="connsiteX11" fmla="*/ 1159634 w 2319268"/>
              <a:gd name="connsiteY11" fmla="*/ 120646 h 120646"/>
              <a:gd name="connsiteX12" fmla="*/ 1159634 w 2319268"/>
              <a:gd name="connsiteY12" fmla="*/ 120645 h 120646"/>
              <a:gd name="connsiteX13" fmla="*/ 2188798 w 2319268"/>
              <a:gd name="connsiteY13" fmla="*/ 120645 h 120646"/>
              <a:gd name="connsiteX14" fmla="*/ 2254033 w 2319268"/>
              <a:gd name="connsiteY14" fmla="*/ 120645 h 120646"/>
              <a:gd name="connsiteX15" fmla="*/ 2319268 w 2319268"/>
              <a:gd name="connsiteY15" fmla="*/ 60323 h 120646"/>
              <a:gd name="connsiteX16" fmla="*/ 2254033 w 2319268"/>
              <a:gd name="connsiteY16" fmla="*/ 0 h 120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319268" h="120646">
                <a:moveTo>
                  <a:pt x="2254033" y="0"/>
                </a:moveTo>
                <a:lnTo>
                  <a:pt x="2195124" y="0"/>
                </a:lnTo>
                <a:lnTo>
                  <a:pt x="2188798" y="0"/>
                </a:lnTo>
                <a:lnTo>
                  <a:pt x="1159634" y="0"/>
                </a:lnTo>
                <a:lnTo>
                  <a:pt x="1159634" y="1"/>
                </a:lnTo>
                <a:lnTo>
                  <a:pt x="130470" y="1"/>
                </a:lnTo>
                <a:lnTo>
                  <a:pt x="65235" y="1"/>
                </a:lnTo>
                <a:cubicBezTo>
                  <a:pt x="29207" y="1"/>
                  <a:pt x="0" y="27009"/>
                  <a:pt x="0" y="60324"/>
                </a:cubicBezTo>
                <a:cubicBezTo>
                  <a:pt x="0" y="93639"/>
                  <a:pt x="29207" y="120646"/>
                  <a:pt x="65235" y="120646"/>
                </a:cubicBezTo>
                <a:lnTo>
                  <a:pt x="124144" y="120646"/>
                </a:lnTo>
                <a:lnTo>
                  <a:pt x="130470" y="120646"/>
                </a:lnTo>
                <a:lnTo>
                  <a:pt x="1159634" y="120646"/>
                </a:lnTo>
                <a:lnTo>
                  <a:pt x="1159634" y="120645"/>
                </a:lnTo>
                <a:lnTo>
                  <a:pt x="2188798" y="120645"/>
                </a:lnTo>
                <a:lnTo>
                  <a:pt x="2254033" y="120645"/>
                </a:lnTo>
                <a:cubicBezTo>
                  <a:pt x="2290061" y="120645"/>
                  <a:pt x="2319268" y="93638"/>
                  <a:pt x="2319268" y="60323"/>
                </a:cubicBezTo>
                <a:cubicBezTo>
                  <a:pt x="2319268" y="27008"/>
                  <a:pt x="2290061" y="0"/>
                  <a:pt x="2254033" y="0"/>
                </a:cubicBezTo>
                <a:close/>
              </a:path>
            </a:pathLst>
          </a:custGeom>
          <a:solidFill>
            <a:srgbClr val="2E50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1541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ection Header">
    <p:bg>
      <p:bgPr>
        <a:solidFill>
          <a:srgbClr val="F47B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ED240-07CE-7D52-C092-FFA722BAB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282" y="2857727"/>
            <a:ext cx="11523436" cy="1142546"/>
          </a:xfrm>
        </p:spPr>
        <p:txBody>
          <a:bodyPr anchor="b"/>
          <a:lstStyle>
            <a:lvl1pPr algn="ctr">
              <a:defRPr sz="6000" b="1">
                <a:solidFill>
                  <a:schemeClr val="bg1"/>
                </a:solidFill>
                <a:latin typeface="Merriweather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233526-68AC-418A-4A56-7F0226895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51B4-74D9-DC46-978D-ED82B5B20A4D}" type="datetimeFigureOut">
              <a:rPr lang="en-US" smtClean="0"/>
              <a:t>3/6/26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9180D8-5E0D-6678-0B6B-EDACEE893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33A47B-8045-A963-F208-DE1F1F51F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CE33-190F-3749-82E1-9A0587CDE7E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53FD193-BE8D-9A09-0F49-3085CF3F2C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65109" y="313191"/>
            <a:ext cx="2349500" cy="622300"/>
          </a:xfrm>
          <a:prstGeom prst="rect">
            <a:avLst/>
          </a:prstGeom>
        </p:spPr>
      </p:pic>
      <p:sp>
        <p:nvSpPr>
          <p:cNvPr id="10" name="Freeform 9">
            <a:extLst>
              <a:ext uri="{FF2B5EF4-FFF2-40B4-BE49-F238E27FC236}">
                <a16:creationId xmlns:a16="http://schemas.microsoft.com/office/drawing/2014/main" id="{98F87C26-B129-9B80-273B-6E330B48092D}"/>
              </a:ext>
            </a:extLst>
          </p:cNvPr>
          <p:cNvSpPr/>
          <p:nvPr userDrawn="1"/>
        </p:nvSpPr>
        <p:spPr>
          <a:xfrm rot="10800000" flipV="1">
            <a:off x="3964475" y="4179380"/>
            <a:ext cx="4263052" cy="87820"/>
          </a:xfrm>
          <a:custGeom>
            <a:avLst/>
            <a:gdLst>
              <a:gd name="connsiteX0" fmla="*/ 2254033 w 2319268"/>
              <a:gd name="connsiteY0" fmla="*/ 0 h 120646"/>
              <a:gd name="connsiteX1" fmla="*/ 2195124 w 2319268"/>
              <a:gd name="connsiteY1" fmla="*/ 0 h 120646"/>
              <a:gd name="connsiteX2" fmla="*/ 2188798 w 2319268"/>
              <a:gd name="connsiteY2" fmla="*/ 0 h 120646"/>
              <a:gd name="connsiteX3" fmla="*/ 1159634 w 2319268"/>
              <a:gd name="connsiteY3" fmla="*/ 0 h 120646"/>
              <a:gd name="connsiteX4" fmla="*/ 1159634 w 2319268"/>
              <a:gd name="connsiteY4" fmla="*/ 1 h 120646"/>
              <a:gd name="connsiteX5" fmla="*/ 130470 w 2319268"/>
              <a:gd name="connsiteY5" fmla="*/ 1 h 120646"/>
              <a:gd name="connsiteX6" fmla="*/ 65235 w 2319268"/>
              <a:gd name="connsiteY6" fmla="*/ 1 h 120646"/>
              <a:gd name="connsiteX7" fmla="*/ 0 w 2319268"/>
              <a:gd name="connsiteY7" fmla="*/ 60324 h 120646"/>
              <a:gd name="connsiteX8" fmla="*/ 65235 w 2319268"/>
              <a:gd name="connsiteY8" fmla="*/ 120646 h 120646"/>
              <a:gd name="connsiteX9" fmla="*/ 124144 w 2319268"/>
              <a:gd name="connsiteY9" fmla="*/ 120646 h 120646"/>
              <a:gd name="connsiteX10" fmla="*/ 130470 w 2319268"/>
              <a:gd name="connsiteY10" fmla="*/ 120646 h 120646"/>
              <a:gd name="connsiteX11" fmla="*/ 1159634 w 2319268"/>
              <a:gd name="connsiteY11" fmla="*/ 120646 h 120646"/>
              <a:gd name="connsiteX12" fmla="*/ 1159634 w 2319268"/>
              <a:gd name="connsiteY12" fmla="*/ 120645 h 120646"/>
              <a:gd name="connsiteX13" fmla="*/ 2188798 w 2319268"/>
              <a:gd name="connsiteY13" fmla="*/ 120645 h 120646"/>
              <a:gd name="connsiteX14" fmla="*/ 2254033 w 2319268"/>
              <a:gd name="connsiteY14" fmla="*/ 120645 h 120646"/>
              <a:gd name="connsiteX15" fmla="*/ 2319268 w 2319268"/>
              <a:gd name="connsiteY15" fmla="*/ 60323 h 120646"/>
              <a:gd name="connsiteX16" fmla="*/ 2254033 w 2319268"/>
              <a:gd name="connsiteY16" fmla="*/ 0 h 120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319268" h="120646">
                <a:moveTo>
                  <a:pt x="2254033" y="0"/>
                </a:moveTo>
                <a:lnTo>
                  <a:pt x="2195124" y="0"/>
                </a:lnTo>
                <a:lnTo>
                  <a:pt x="2188798" y="0"/>
                </a:lnTo>
                <a:lnTo>
                  <a:pt x="1159634" y="0"/>
                </a:lnTo>
                <a:lnTo>
                  <a:pt x="1159634" y="1"/>
                </a:lnTo>
                <a:lnTo>
                  <a:pt x="130470" y="1"/>
                </a:lnTo>
                <a:lnTo>
                  <a:pt x="65235" y="1"/>
                </a:lnTo>
                <a:cubicBezTo>
                  <a:pt x="29207" y="1"/>
                  <a:pt x="0" y="27009"/>
                  <a:pt x="0" y="60324"/>
                </a:cubicBezTo>
                <a:cubicBezTo>
                  <a:pt x="0" y="93639"/>
                  <a:pt x="29207" y="120646"/>
                  <a:pt x="65235" y="120646"/>
                </a:cubicBezTo>
                <a:lnTo>
                  <a:pt x="124144" y="120646"/>
                </a:lnTo>
                <a:lnTo>
                  <a:pt x="130470" y="120646"/>
                </a:lnTo>
                <a:lnTo>
                  <a:pt x="1159634" y="120646"/>
                </a:lnTo>
                <a:lnTo>
                  <a:pt x="1159634" y="120645"/>
                </a:lnTo>
                <a:lnTo>
                  <a:pt x="2188798" y="120645"/>
                </a:lnTo>
                <a:lnTo>
                  <a:pt x="2254033" y="120645"/>
                </a:lnTo>
                <a:cubicBezTo>
                  <a:pt x="2290061" y="120645"/>
                  <a:pt x="2319268" y="93638"/>
                  <a:pt x="2319268" y="60323"/>
                </a:cubicBezTo>
                <a:cubicBezTo>
                  <a:pt x="2319268" y="27008"/>
                  <a:pt x="2290061" y="0"/>
                  <a:pt x="2254033" y="0"/>
                </a:cubicBezTo>
                <a:close/>
              </a:path>
            </a:pathLst>
          </a:custGeom>
          <a:solidFill>
            <a:srgbClr val="2E50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2219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ED240-07CE-7D52-C092-FFA722BAB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9731CC-C266-C424-D00C-02B82D3A8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233526-68AC-418A-4A56-7F0226895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51B4-74D9-DC46-978D-ED82B5B20A4D}" type="datetimeFigureOut">
              <a:rPr lang="en-US" smtClean="0"/>
              <a:t>3/6/26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9180D8-5E0D-6678-0B6B-EDACEE893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33A47B-8045-A963-F208-DE1F1F51F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CE33-190F-3749-82E1-9A0587CDE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105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A3DFA-A104-980D-07BD-E374AA1C4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D29D87-E054-680D-FD4B-8F287D9E80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396FED-F77C-60EF-2488-3BC66CC050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953C3F-6A94-1EF4-9C8E-A73698130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51B4-74D9-DC46-978D-ED82B5B20A4D}" type="datetimeFigureOut">
              <a:rPr lang="en-US" smtClean="0"/>
              <a:t>3/6/26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58D2E2-52D2-15A4-6F09-0EEF33733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4F4D82-EF6F-EA8F-BC7E-7B2DE0965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CE33-190F-3749-82E1-9A0587CDE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6531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D56D7-F022-939D-FDA7-31FCF927F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C6F99C-BDC8-A3F9-B66C-53BE00AAF1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AA9F23-4244-A50D-A98D-B2A931694F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0DFC32-6CEB-50A3-3434-5D096A7295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198998-40D3-198C-DD5A-F57B99E454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3A63AC-FC6D-3B89-19C4-F3556706F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51B4-74D9-DC46-978D-ED82B5B20A4D}" type="datetimeFigureOut">
              <a:rPr lang="en-US" smtClean="0"/>
              <a:t>3/6/26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9DAA38-632C-89E3-F1B3-9B38A7EED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2487C4-4F31-8E1A-8D47-CFCA4FAB6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CE33-190F-3749-82E1-9A0587CDE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0539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D85E6-614D-D8DF-A2B8-8F7320BA1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7D843E-A5B0-6D06-AA95-64E3DDA01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51B4-74D9-DC46-978D-ED82B5B20A4D}" type="datetimeFigureOut">
              <a:rPr lang="en-US" smtClean="0"/>
              <a:t>3/6/26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782152-EDBD-B64F-47D4-9B796CEFB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02EB87-D81A-3225-DFA9-E42BF4C55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CE33-190F-3749-82E1-9A0587CDE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6566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4E2749-482B-230A-9895-B3BEAB572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51B4-74D9-DC46-978D-ED82B5B20A4D}" type="datetimeFigureOut">
              <a:rPr lang="en-US" smtClean="0"/>
              <a:t>3/6/26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E1A1F0-5779-F243-4E33-3B63F3F25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D074CB-BF15-BA85-3A22-4791C3ED9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CE33-190F-3749-82E1-9A0587CDE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1865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4B17B-04BC-B1F6-51FF-F2037AF56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AD86F-24C1-E122-D7B0-0EB1B4167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32D8DE-A196-2665-D2A3-EF929DA313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CDE1E6-ABE0-3B70-BEAD-29F738DF3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51B4-74D9-DC46-978D-ED82B5B20A4D}" type="datetimeFigureOut">
              <a:rPr lang="en-US" smtClean="0"/>
              <a:t>3/6/26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99422F-51DD-AED2-A399-A96A6EB48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4B9104-B101-0D5E-0A01-BDA786BAA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CE33-190F-3749-82E1-9A0587CDE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8325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8B207-3FEC-DDF4-56F0-935AA00AE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3D7442-28E2-6F3A-2700-2348C529C6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0F9F90-3999-6F13-06A1-87C18D1718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40839A-55B5-CC2E-DBF0-49D138A2F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51B4-74D9-DC46-978D-ED82B5B20A4D}" type="datetimeFigureOut">
              <a:rPr lang="en-US" smtClean="0"/>
              <a:t>3/6/26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582A65-E54D-1EC1-D754-DE5098D4C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7FA17C-0B30-064E-EF60-2C01EECB8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CE33-190F-3749-82E1-9A0587CDE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7606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79BE2-835B-9FBB-9175-BA602A4A4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6A8505-8031-1B8A-11A7-6C53E6E29A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D6D546-3EA7-7579-92DD-282B39F9E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51B4-74D9-DC46-978D-ED82B5B20A4D}" type="datetimeFigureOut">
              <a:rPr lang="en-US" smtClean="0"/>
              <a:t>3/6/26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7F38F-C559-BF19-1335-DC1A98861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598AB9-4E69-B1F6-6096-D3FA55826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CE33-190F-3749-82E1-9A0587CDE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8591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50F028-9903-05C4-9ED4-DBDBB9361E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832568-DA40-B1BE-A0B4-3B3885CBBD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F37C02-5BAB-F3B2-E8D7-0794E6E35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951B4-74D9-DC46-978D-ED82B5B20A4D}" type="datetimeFigureOut">
              <a:rPr lang="en-US" smtClean="0"/>
              <a:t>3/6/26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69D20B-C310-7241-CE75-57B96CC19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7DBD2F-DDCB-E6E6-A449-B9183058E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CE33-190F-3749-82E1-9A0587CDE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5196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hugging another person&#10;&#10;Description automatically generated">
            <a:extLst>
              <a:ext uri="{FF2B5EF4-FFF2-40B4-BE49-F238E27FC236}">
                <a16:creationId xmlns:a16="http://schemas.microsoft.com/office/drawing/2014/main" id="{2B279874-C162-CA86-58D3-6E12C986267C}"/>
              </a:ext>
            </a:extLst>
          </p:cNvPr>
          <p:cNvPicPr/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56" r="1456" b="2615"/>
          <a:stretch/>
        </p:blipFill>
        <p:spPr>
          <a:xfrm>
            <a:off x="-1" y="0"/>
            <a:ext cx="12192001" cy="6878927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8D5835F-52E3-467E-0B31-2D31AC1F97C3}"/>
              </a:ext>
            </a:extLst>
          </p:cNvPr>
          <p:cNvSpPr txBox="1">
            <a:spLocks/>
          </p:cNvSpPr>
          <p:nvPr userDrawn="1"/>
        </p:nvSpPr>
        <p:spPr>
          <a:xfrm>
            <a:off x="1736922" y="2755926"/>
            <a:ext cx="3164236" cy="2995601"/>
          </a:xfrm>
          <a:prstGeom prst="rect">
            <a:avLst/>
          </a:prstGeom>
        </p:spPr>
        <p:txBody>
          <a:bodyPr lIns="0" rIns="9144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>
              <a:lnSpc>
                <a:spcPct val="100000"/>
              </a:lnSpc>
              <a:spcBef>
                <a:spcPts val="100"/>
              </a:spcBef>
              <a:spcAft>
                <a:spcPts val="200"/>
              </a:spcAft>
            </a:pPr>
            <a:r>
              <a:rPr lang="en-US" sz="2200">
                <a:solidFill>
                  <a:srgbClr val="1F2B54"/>
                </a:solidFill>
                <a:latin typeface="Brandon Text Regular" panose="020B0503020203060203" pitchFamily="34" charset="77"/>
              </a:rPr>
              <a:t>No essay required</a:t>
            </a:r>
          </a:p>
          <a:p>
            <a:pPr marL="0" lvl="1">
              <a:lnSpc>
                <a:spcPct val="100000"/>
              </a:lnSpc>
              <a:spcBef>
                <a:spcPts val="100"/>
              </a:spcBef>
              <a:spcAft>
                <a:spcPts val="200"/>
              </a:spcAft>
            </a:pPr>
            <a:r>
              <a:rPr lang="en-US" sz="2200">
                <a:solidFill>
                  <a:srgbClr val="1F2B54"/>
                </a:solidFill>
                <a:latin typeface="Brandon Text Regular" panose="020B0503020203060203" pitchFamily="34" charset="77"/>
              </a:rPr>
              <a:t>Need to be 16 or older</a:t>
            </a:r>
          </a:p>
          <a:p>
            <a:pPr marL="0" lvl="1">
              <a:lnSpc>
                <a:spcPct val="100000"/>
              </a:lnSpc>
              <a:spcBef>
                <a:spcPts val="100"/>
              </a:spcBef>
              <a:spcAft>
                <a:spcPts val="200"/>
              </a:spcAft>
            </a:pPr>
            <a:r>
              <a:rPr lang="en-US" sz="2200">
                <a:solidFill>
                  <a:srgbClr val="1F2B54"/>
                </a:solidFill>
                <a:latin typeface="Brandon Text Regular" panose="020B0503020203060203" pitchFamily="34" charset="77"/>
              </a:rPr>
              <a:t>Not based on GPA </a:t>
            </a:r>
          </a:p>
          <a:p>
            <a:pPr marL="0" lvl="1">
              <a:lnSpc>
                <a:spcPct val="100000"/>
              </a:lnSpc>
              <a:spcBef>
                <a:spcPts val="100"/>
              </a:spcBef>
              <a:spcAft>
                <a:spcPts val="200"/>
              </a:spcAft>
            </a:pPr>
            <a:r>
              <a:rPr lang="en-US" sz="2200">
                <a:solidFill>
                  <a:srgbClr val="1F2B54"/>
                </a:solidFill>
                <a:latin typeface="Brandon Text Regular" panose="020B0503020203060203" pitchFamily="34" charset="77"/>
              </a:rPr>
              <a:t>Must live in Indiana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D1C6A7-0F07-737E-C759-93882A7DDCE6}"/>
              </a:ext>
            </a:extLst>
          </p:cNvPr>
          <p:cNvSpPr txBox="1"/>
          <p:nvPr userDrawn="1"/>
        </p:nvSpPr>
        <p:spPr>
          <a:xfrm>
            <a:off x="614210" y="4536969"/>
            <a:ext cx="4746891" cy="430887"/>
          </a:xfrm>
          <a:prstGeom prst="rect">
            <a:avLst/>
          </a:prstGeom>
          <a:noFill/>
          <a:ln>
            <a:noFill/>
          </a:ln>
        </p:spPr>
        <p:txBody>
          <a:bodyPr wrap="square" lIns="0" rIns="0">
            <a:spAutoFit/>
          </a:bodyPr>
          <a:lstStyle/>
          <a:p>
            <a:pPr marL="0" lvl="1" indent="0" algn="ctr">
              <a:lnSpc>
                <a:spcPct val="100000"/>
              </a:lnSpc>
              <a:buNone/>
            </a:pPr>
            <a:r>
              <a:rPr lang="en-US" sz="2200" b="0">
                <a:solidFill>
                  <a:srgbClr val="A5264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Enter at: </a:t>
            </a:r>
            <a:r>
              <a:rPr lang="en-US" sz="2200" b="1" err="1">
                <a:solidFill>
                  <a:srgbClr val="A5264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INvestEdIndiana.org</a:t>
            </a:r>
            <a:r>
              <a:rPr lang="en-US" sz="2200" b="1">
                <a:solidFill>
                  <a:srgbClr val="A5264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/1000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2A2FA3-F91C-00F7-A680-B226500EF928}"/>
              </a:ext>
            </a:extLst>
          </p:cNvPr>
          <p:cNvSpPr txBox="1"/>
          <p:nvPr userDrawn="1"/>
        </p:nvSpPr>
        <p:spPr>
          <a:xfrm>
            <a:off x="931873" y="336676"/>
            <a:ext cx="4111577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0" i="0">
                <a:solidFill>
                  <a:srgbClr val="2D4F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Enter the </a:t>
            </a:r>
            <a:r>
              <a:rPr lang="en-US" sz="3400" b="1" i="0">
                <a:solidFill>
                  <a:srgbClr val="2D4F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INvest</a:t>
            </a:r>
            <a:r>
              <a:rPr lang="en-US" sz="3400" b="1" i="0">
                <a:solidFill>
                  <a:srgbClr val="F4C6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</a:t>
            </a:r>
            <a:br>
              <a:rPr lang="en-US" b="0" i="0">
                <a:solidFill>
                  <a:srgbClr val="2D4FA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8800" b="1" i="0">
                <a:solidFill>
                  <a:srgbClr val="2D4F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$1,000</a:t>
            </a:r>
            <a:br>
              <a:rPr lang="en-US" b="0" i="0">
                <a:solidFill>
                  <a:srgbClr val="2D4FA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400" b="0" i="0">
                <a:solidFill>
                  <a:srgbClr val="2D4F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Scholarship Giveaway!</a:t>
            </a:r>
            <a:endParaRPr lang="en-US" sz="3400" b="0" i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 descr="A blue qr code on a black background&#10;&#10;Description automatically generated">
            <a:extLst>
              <a:ext uri="{FF2B5EF4-FFF2-40B4-BE49-F238E27FC236}">
                <a16:creationId xmlns:a16="http://schemas.microsoft.com/office/drawing/2014/main" id="{95BE7560-CEC9-76F5-6242-7BD18C0906C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46471" y="5050593"/>
            <a:ext cx="1482368" cy="1484619"/>
          </a:xfrm>
          <a:prstGeom prst="rect">
            <a:avLst/>
          </a:prstGeom>
        </p:spPr>
      </p:pic>
      <p:pic>
        <p:nvPicPr>
          <p:cNvPr id="2" name="Picture 5">
            <a:extLst>
              <a:ext uri="{FF2B5EF4-FFF2-40B4-BE49-F238E27FC236}">
                <a16:creationId xmlns:a16="http://schemas.microsoft.com/office/drawing/2014/main" id="{3954D02C-27BE-62B3-5546-401B277E384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9636830" y="189442"/>
            <a:ext cx="2311330" cy="738341"/>
          </a:xfrm>
          <a:prstGeom prst="rect">
            <a:avLst/>
          </a:prstGeom>
          <a:effectLst>
            <a:glow rad="1720912">
              <a:schemeClr val="accent3">
                <a:lumMod val="50000"/>
                <a:alpha val="46713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234211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6499F0-0874-75D0-7455-9F2667733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B1A647-E0E6-37EE-0D27-9730690645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42612E-91AA-7765-7B1C-A3D5ABE11C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3951B4-74D9-DC46-978D-ED82B5B20A4D}" type="datetimeFigureOut">
              <a:rPr lang="en-US" smtClean="0"/>
              <a:t>3/6/26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D9324-FA9C-C28D-2E8B-35F468DCA5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1B911D-DA04-2DAC-1FF2-C39F3B0854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6ACE33-190F-3749-82E1-9A0587CDE7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335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8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5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1" r:id="rId17"/>
    <p:sldLayoutId id="2147483667" r:id="rId18"/>
    <p:sldLayoutId id="2147483660" r:id="rId19"/>
    <p:sldLayoutId id="2147483652" r:id="rId20"/>
    <p:sldLayoutId id="2147483653" r:id="rId21"/>
    <p:sldLayoutId id="2147483654" r:id="rId22"/>
    <p:sldLayoutId id="2147483655" r:id="rId23"/>
    <p:sldLayoutId id="2147483656" r:id="rId24"/>
    <p:sldLayoutId id="2147483657" r:id="rId25"/>
    <p:sldLayoutId id="2147483658" r:id="rId26"/>
    <p:sldLayoutId id="2147483659" r:id="rId27"/>
    <p:sldLayoutId id="2147483684" r:id="rId2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25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3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svg"/><Relationship Id="rId3" Type="http://schemas.openxmlformats.org/officeDocument/2006/relationships/image" Target="../media/image8.png"/><Relationship Id="rId7" Type="http://schemas.openxmlformats.org/officeDocument/2006/relationships/image" Target="../media/image41.svg"/><Relationship Id="rId12" Type="http://schemas.openxmlformats.org/officeDocument/2006/relationships/image" Target="../media/image46.png"/><Relationship Id="rId17" Type="http://schemas.openxmlformats.org/officeDocument/2006/relationships/image" Target="../media/image51.svg"/><Relationship Id="rId2" Type="http://schemas.openxmlformats.org/officeDocument/2006/relationships/image" Target="../media/image37.png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0.png"/><Relationship Id="rId11" Type="http://schemas.openxmlformats.org/officeDocument/2006/relationships/image" Target="../media/image45.svg"/><Relationship Id="rId5" Type="http://schemas.openxmlformats.org/officeDocument/2006/relationships/image" Target="../media/image39.svg"/><Relationship Id="rId15" Type="http://schemas.openxmlformats.org/officeDocument/2006/relationships/image" Target="../media/image49.sv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svg"/><Relationship Id="rId1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people looking at a book&#10;&#10;Description automatically generated">
            <a:extLst>
              <a:ext uri="{FF2B5EF4-FFF2-40B4-BE49-F238E27FC236}">
                <a16:creationId xmlns:a16="http://schemas.microsoft.com/office/drawing/2014/main" id="{FB4D37F4-5627-05FF-ED40-4FF6AE686D8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153" b="-3943"/>
          <a:stretch/>
        </p:blipFill>
        <p:spPr>
          <a:xfrm>
            <a:off x="0" y="0"/>
            <a:ext cx="12203644" cy="6175996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0F027A2-A472-F95C-0ADB-1D0F5DB0E2F6}"/>
              </a:ext>
            </a:extLst>
          </p:cNvPr>
          <p:cNvCxnSpPr>
            <a:cxnSpLocks/>
          </p:cNvCxnSpPr>
          <p:nvPr/>
        </p:nvCxnSpPr>
        <p:spPr>
          <a:xfrm>
            <a:off x="-11645" y="5919118"/>
            <a:ext cx="12203645" cy="0"/>
          </a:xfrm>
          <a:prstGeom prst="line">
            <a:avLst/>
          </a:prstGeom>
          <a:ln w="66675">
            <a:solidFill>
              <a:srgbClr val="F4C63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Freeform 3">
            <a:extLst>
              <a:ext uri="{FF2B5EF4-FFF2-40B4-BE49-F238E27FC236}">
                <a16:creationId xmlns:a16="http://schemas.microsoft.com/office/drawing/2014/main" id="{8A3C2294-7BC6-1C66-8CE2-359C813E462C}"/>
              </a:ext>
            </a:extLst>
          </p:cNvPr>
          <p:cNvSpPr/>
          <p:nvPr/>
        </p:nvSpPr>
        <p:spPr>
          <a:xfrm>
            <a:off x="373405" y="571576"/>
            <a:ext cx="10886467" cy="1274344"/>
          </a:xfrm>
          <a:custGeom>
            <a:avLst/>
            <a:gdLst>
              <a:gd name="connsiteX0" fmla="*/ 498664 w 10886467"/>
              <a:gd name="connsiteY0" fmla="*/ 0 h 1274344"/>
              <a:gd name="connsiteX1" fmla="*/ 997330 w 10886467"/>
              <a:gd name="connsiteY1" fmla="*/ 1 h 1274344"/>
              <a:gd name="connsiteX2" fmla="*/ 4249191 w 10886467"/>
              <a:gd name="connsiteY2" fmla="*/ 1 h 1274344"/>
              <a:gd name="connsiteX3" fmla="*/ 4249191 w 10886467"/>
              <a:gd name="connsiteY3" fmla="*/ 0 h 1274344"/>
              <a:gd name="connsiteX4" fmla="*/ 7684056 w 10886467"/>
              <a:gd name="connsiteY4" fmla="*/ 0 h 1274344"/>
              <a:gd name="connsiteX5" fmla="*/ 7732414 w 10886467"/>
              <a:gd name="connsiteY5" fmla="*/ 0 h 1274344"/>
              <a:gd name="connsiteX6" fmla="*/ 8182721 w 10886467"/>
              <a:gd name="connsiteY6" fmla="*/ 0 h 1274344"/>
              <a:gd name="connsiteX7" fmla="*/ 8235788 w 10886467"/>
              <a:gd name="connsiteY7" fmla="*/ 6799 h 1274344"/>
              <a:gd name="connsiteX8" fmla="*/ 9889137 w 10886467"/>
              <a:gd name="connsiteY8" fmla="*/ 6799 h 1274344"/>
              <a:gd name="connsiteX9" fmla="*/ 9937496 w 10886467"/>
              <a:gd name="connsiteY9" fmla="*/ 6799 h 1274344"/>
              <a:gd name="connsiteX10" fmla="*/ 10387803 w 10886467"/>
              <a:gd name="connsiteY10" fmla="*/ 6799 h 1274344"/>
              <a:gd name="connsiteX11" fmla="*/ 10886467 w 10886467"/>
              <a:gd name="connsiteY11" fmla="*/ 640572 h 1274344"/>
              <a:gd name="connsiteX12" fmla="*/ 10387803 w 10886467"/>
              <a:gd name="connsiteY12" fmla="*/ 1274344 h 1274344"/>
              <a:gd name="connsiteX13" fmla="*/ 9889137 w 10886467"/>
              <a:gd name="connsiteY13" fmla="*/ 1274343 h 1274344"/>
              <a:gd name="connsiteX14" fmla="*/ 6637277 w 10886467"/>
              <a:gd name="connsiteY14" fmla="*/ 1274343 h 1274344"/>
              <a:gd name="connsiteX15" fmla="*/ 6637277 w 10886467"/>
              <a:gd name="connsiteY15" fmla="*/ 1274344 h 1274344"/>
              <a:gd name="connsiteX16" fmla="*/ 3202412 w 10886467"/>
              <a:gd name="connsiteY16" fmla="*/ 1274344 h 1274344"/>
              <a:gd name="connsiteX17" fmla="*/ 3154053 w 10886467"/>
              <a:gd name="connsiteY17" fmla="*/ 1274344 h 1274344"/>
              <a:gd name="connsiteX18" fmla="*/ 2703747 w 10886467"/>
              <a:gd name="connsiteY18" fmla="*/ 1274344 h 1274344"/>
              <a:gd name="connsiteX19" fmla="*/ 2650680 w 10886467"/>
              <a:gd name="connsiteY19" fmla="*/ 1267545 h 1274344"/>
              <a:gd name="connsiteX20" fmla="*/ 997330 w 10886467"/>
              <a:gd name="connsiteY20" fmla="*/ 1267545 h 1274344"/>
              <a:gd name="connsiteX21" fmla="*/ 948971 w 10886467"/>
              <a:gd name="connsiteY21" fmla="*/ 1267545 h 1274344"/>
              <a:gd name="connsiteX22" fmla="*/ 498664 w 10886467"/>
              <a:gd name="connsiteY22" fmla="*/ 1267545 h 1274344"/>
              <a:gd name="connsiteX23" fmla="*/ 0 w 10886467"/>
              <a:gd name="connsiteY23" fmla="*/ 633773 h 1274344"/>
              <a:gd name="connsiteX24" fmla="*/ 498664 w 10886467"/>
              <a:gd name="connsiteY24" fmla="*/ 0 h 1274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0886467" h="1274344">
                <a:moveTo>
                  <a:pt x="498664" y="0"/>
                </a:moveTo>
                <a:lnTo>
                  <a:pt x="997330" y="1"/>
                </a:lnTo>
                <a:lnTo>
                  <a:pt x="4249191" y="1"/>
                </a:lnTo>
                <a:lnTo>
                  <a:pt x="4249191" y="0"/>
                </a:lnTo>
                <a:lnTo>
                  <a:pt x="7684056" y="0"/>
                </a:lnTo>
                <a:lnTo>
                  <a:pt x="7732414" y="0"/>
                </a:lnTo>
                <a:lnTo>
                  <a:pt x="8182721" y="0"/>
                </a:lnTo>
                <a:lnTo>
                  <a:pt x="8235788" y="6799"/>
                </a:lnTo>
                <a:lnTo>
                  <a:pt x="9889137" y="6799"/>
                </a:lnTo>
                <a:lnTo>
                  <a:pt x="9937496" y="6799"/>
                </a:lnTo>
                <a:lnTo>
                  <a:pt x="10387803" y="6799"/>
                </a:lnTo>
                <a:cubicBezTo>
                  <a:pt x="10663207" y="6799"/>
                  <a:pt x="10886467" y="290549"/>
                  <a:pt x="10886467" y="640572"/>
                </a:cubicBezTo>
                <a:cubicBezTo>
                  <a:pt x="10886467" y="990594"/>
                  <a:pt x="10663207" y="1274344"/>
                  <a:pt x="10387803" y="1274344"/>
                </a:cubicBezTo>
                <a:lnTo>
                  <a:pt x="9889137" y="1274343"/>
                </a:lnTo>
                <a:lnTo>
                  <a:pt x="6637277" y="1274343"/>
                </a:lnTo>
                <a:lnTo>
                  <a:pt x="6637277" y="1274344"/>
                </a:lnTo>
                <a:lnTo>
                  <a:pt x="3202412" y="1274344"/>
                </a:lnTo>
                <a:lnTo>
                  <a:pt x="3154053" y="1274344"/>
                </a:lnTo>
                <a:lnTo>
                  <a:pt x="2703747" y="1274344"/>
                </a:lnTo>
                <a:lnTo>
                  <a:pt x="2650680" y="1267545"/>
                </a:lnTo>
                <a:lnTo>
                  <a:pt x="997330" y="1267545"/>
                </a:lnTo>
                <a:lnTo>
                  <a:pt x="948971" y="1267545"/>
                </a:lnTo>
                <a:lnTo>
                  <a:pt x="498664" y="1267545"/>
                </a:lnTo>
                <a:cubicBezTo>
                  <a:pt x="223260" y="1267545"/>
                  <a:pt x="0" y="983795"/>
                  <a:pt x="0" y="633773"/>
                </a:cubicBezTo>
                <a:cubicBezTo>
                  <a:pt x="0" y="283750"/>
                  <a:pt x="223260" y="0"/>
                  <a:pt x="498664" y="0"/>
                </a:cubicBezTo>
                <a:close/>
              </a:path>
            </a:pathLst>
          </a:custGeom>
          <a:solidFill>
            <a:srgbClr val="2D4FA3">
              <a:alpha val="8805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17CB9FD4-FF51-4599-984C-C06C9EAE67F4}"/>
              </a:ext>
            </a:extLst>
          </p:cNvPr>
          <p:cNvSpPr/>
          <p:nvPr/>
        </p:nvSpPr>
        <p:spPr>
          <a:xfrm rot="10800000" flipV="1">
            <a:off x="738074" y="2115541"/>
            <a:ext cx="2455700" cy="137323"/>
          </a:xfrm>
          <a:custGeom>
            <a:avLst/>
            <a:gdLst>
              <a:gd name="connsiteX0" fmla="*/ 2254033 w 2319268"/>
              <a:gd name="connsiteY0" fmla="*/ 0 h 120646"/>
              <a:gd name="connsiteX1" fmla="*/ 2195124 w 2319268"/>
              <a:gd name="connsiteY1" fmla="*/ 0 h 120646"/>
              <a:gd name="connsiteX2" fmla="*/ 2188798 w 2319268"/>
              <a:gd name="connsiteY2" fmla="*/ 0 h 120646"/>
              <a:gd name="connsiteX3" fmla="*/ 1159634 w 2319268"/>
              <a:gd name="connsiteY3" fmla="*/ 0 h 120646"/>
              <a:gd name="connsiteX4" fmla="*/ 1159634 w 2319268"/>
              <a:gd name="connsiteY4" fmla="*/ 1 h 120646"/>
              <a:gd name="connsiteX5" fmla="*/ 130470 w 2319268"/>
              <a:gd name="connsiteY5" fmla="*/ 1 h 120646"/>
              <a:gd name="connsiteX6" fmla="*/ 65235 w 2319268"/>
              <a:gd name="connsiteY6" fmla="*/ 1 h 120646"/>
              <a:gd name="connsiteX7" fmla="*/ 0 w 2319268"/>
              <a:gd name="connsiteY7" fmla="*/ 60324 h 120646"/>
              <a:gd name="connsiteX8" fmla="*/ 65235 w 2319268"/>
              <a:gd name="connsiteY8" fmla="*/ 120646 h 120646"/>
              <a:gd name="connsiteX9" fmla="*/ 124144 w 2319268"/>
              <a:gd name="connsiteY9" fmla="*/ 120646 h 120646"/>
              <a:gd name="connsiteX10" fmla="*/ 130470 w 2319268"/>
              <a:gd name="connsiteY10" fmla="*/ 120646 h 120646"/>
              <a:gd name="connsiteX11" fmla="*/ 1159634 w 2319268"/>
              <a:gd name="connsiteY11" fmla="*/ 120646 h 120646"/>
              <a:gd name="connsiteX12" fmla="*/ 1159634 w 2319268"/>
              <a:gd name="connsiteY12" fmla="*/ 120645 h 120646"/>
              <a:gd name="connsiteX13" fmla="*/ 2188798 w 2319268"/>
              <a:gd name="connsiteY13" fmla="*/ 120645 h 120646"/>
              <a:gd name="connsiteX14" fmla="*/ 2254033 w 2319268"/>
              <a:gd name="connsiteY14" fmla="*/ 120645 h 120646"/>
              <a:gd name="connsiteX15" fmla="*/ 2319268 w 2319268"/>
              <a:gd name="connsiteY15" fmla="*/ 60323 h 120646"/>
              <a:gd name="connsiteX16" fmla="*/ 2254033 w 2319268"/>
              <a:gd name="connsiteY16" fmla="*/ 0 h 120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319268" h="120646">
                <a:moveTo>
                  <a:pt x="2254033" y="0"/>
                </a:moveTo>
                <a:lnTo>
                  <a:pt x="2195124" y="0"/>
                </a:lnTo>
                <a:lnTo>
                  <a:pt x="2188798" y="0"/>
                </a:lnTo>
                <a:lnTo>
                  <a:pt x="1159634" y="0"/>
                </a:lnTo>
                <a:lnTo>
                  <a:pt x="1159634" y="1"/>
                </a:lnTo>
                <a:lnTo>
                  <a:pt x="130470" y="1"/>
                </a:lnTo>
                <a:lnTo>
                  <a:pt x="65235" y="1"/>
                </a:lnTo>
                <a:cubicBezTo>
                  <a:pt x="29207" y="1"/>
                  <a:pt x="0" y="27009"/>
                  <a:pt x="0" y="60324"/>
                </a:cubicBezTo>
                <a:cubicBezTo>
                  <a:pt x="0" y="93639"/>
                  <a:pt x="29207" y="120646"/>
                  <a:pt x="65235" y="120646"/>
                </a:cubicBezTo>
                <a:lnTo>
                  <a:pt x="124144" y="120646"/>
                </a:lnTo>
                <a:lnTo>
                  <a:pt x="130470" y="120646"/>
                </a:lnTo>
                <a:lnTo>
                  <a:pt x="1159634" y="120646"/>
                </a:lnTo>
                <a:lnTo>
                  <a:pt x="1159634" y="120645"/>
                </a:lnTo>
                <a:lnTo>
                  <a:pt x="2188798" y="120645"/>
                </a:lnTo>
                <a:lnTo>
                  <a:pt x="2254033" y="120645"/>
                </a:lnTo>
                <a:cubicBezTo>
                  <a:pt x="2290061" y="120645"/>
                  <a:pt x="2319268" y="93638"/>
                  <a:pt x="2319268" y="60323"/>
                </a:cubicBezTo>
                <a:cubicBezTo>
                  <a:pt x="2319268" y="27008"/>
                  <a:pt x="2290061" y="0"/>
                  <a:pt x="2254033" y="0"/>
                </a:cubicBezTo>
                <a:close/>
              </a:path>
            </a:pathLst>
          </a:custGeom>
          <a:solidFill>
            <a:srgbClr val="FBAE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7248CB78-C4E6-BF2B-88EF-6FDD8F33E1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405" y="5940576"/>
            <a:ext cx="2182755" cy="86400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513591-BD61-4026-707F-849A94B05B44}"/>
              </a:ext>
            </a:extLst>
          </p:cNvPr>
          <p:cNvSpPr txBox="1"/>
          <p:nvPr/>
        </p:nvSpPr>
        <p:spPr>
          <a:xfrm>
            <a:off x="8832303" y="6190984"/>
            <a:ext cx="3015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u="none" err="1">
                <a:solidFill>
                  <a:srgbClr val="2D4FA3"/>
                </a:solidFill>
                <a:latin typeface="Merriweather" pitchFamily="2" charset="77"/>
              </a:rPr>
              <a:t>INvest</a:t>
            </a:r>
            <a:r>
              <a:rPr lang="en-US" sz="2000" b="1" i="0" u="none" err="1">
                <a:solidFill>
                  <a:srgbClr val="F4C638"/>
                </a:solidFill>
                <a:latin typeface="Merriweather" pitchFamily="2" charset="77"/>
              </a:rPr>
              <a:t>Ed</a:t>
            </a:r>
            <a:r>
              <a:rPr lang="en-US" sz="2000" b="1" i="0" u="none" err="1">
                <a:solidFill>
                  <a:srgbClr val="2D4FA3"/>
                </a:solidFill>
                <a:latin typeface="Merriweather" pitchFamily="2" charset="77"/>
              </a:rPr>
              <a:t>Indiana.org</a:t>
            </a:r>
            <a:endParaRPr lang="en-US" sz="2000" b="1" i="0" u="none">
              <a:solidFill>
                <a:srgbClr val="2D4FA3"/>
              </a:solidFill>
              <a:latin typeface="Merriweather" pitchFamily="2" charset="77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E7F0A97-F4A4-BB1F-2BBD-64198AE21D47}"/>
              </a:ext>
            </a:extLst>
          </p:cNvPr>
          <p:cNvSpPr txBox="1">
            <a:spLocks/>
          </p:cNvSpPr>
          <p:nvPr/>
        </p:nvSpPr>
        <p:spPr>
          <a:xfrm>
            <a:off x="738073" y="956190"/>
            <a:ext cx="10157128" cy="72520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200" b="1" i="0" kern="1200" baseline="0">
                <a:solidFill>
                  <a:schemeClr val="bg1"/>
                </a:solidFill>
                <a:latin typeface="Merriweather" pitchFamily="2" charset="77"/>
                <a:ea typeface="+mj-ea"/>
                <a:cs typeface="+mj-cs"/>
              </a:defRPr>
            </a:lvl1pPr>
          </a:lstStyle>
          <a:p>
            <a:r>
              <a:rPr lang="en-US" sz="4000"/>
              <a:t>Finalizing Your Funding Plan</a:t>
            </a:r>
          </a:p>
        </p:txBody>
      </p:sp>
    </p:spTree>
    <p:extLst>
      <p:ext uri="{BB962C8B-B14F-4D97-AF65-F5344CB8AC3E}">
        <p14:creationId xmlns:p14="http://schemas.microsoft.com/office/powerpoint/2010/main" val="747705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 descr="A group of graduates throwing their caps in the air&#10;&#10;Description automatically generated">
            <a:extLst>
              <a:ext uri="{FF2B5EF4-FFF2-40B4-BE49-F238E27FC236}">
                <a16:creationId xmlns:a16="http://schemas.microsoft.com/office/drawing/2014/main" id="{6797D238-6291-6C7C-751B-6804ECA25C9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2F24414A-682F-1D9E-41F0-0DB8103BB479}"/>
              </a:ext>
            </a:extLst>
          </p:cNvPr>
          <p:cNvSpPr/>
          <p:nvPr/>
        </p:nvSpPr>
        <p:spPr>
          <a:xfrm>
            <a:off x="7169423" y="253637"/>
            <a:ext cx="4815760" cy="6400800"/>
          </a:xfrm>
          <a:prstGeom prst="roundRect">
            <a:avLst>
              <a:gd name="adj" fmla="val 4193"/>
            </a:avLst>
          </a:prstGeom>
          <a:solidFill>
            <a:schemeClr val="bg2">
              <a:alpha val="78097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CB1C60-8735-BD86-EDD8-2D6E39D25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4473" y="414258"/>
            <a:ext cx="5351088" cy="976655"/>
          </a:xfrm>
        </p:spPr>
        <p:txBody>
          <a:bodyPr>
            <a:normAutofit/>
          </a:bodyPr>
          <a:lstStyle/>
          <a:p>
            <a:pPr algn="ctr"/>
            <a:r>
              <a:rPr lang="en-US" sz="4000" b="1">
                <a:solidFill>
                  <a:srgbClr val="2E50A2"/>
                </a:solidFill>
                <a:latin typeface="Merriweather" pitchFamily="2" charset="77"/>
              </a:rPr>
              <a:t>We’ll Discuss…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655CE4C-621D-6587-64FF-6E9ACFE3EB18}"/>
              </a:ext>
            </a:extLst>
          </p:cNvPr>
          <p:cNvGrpSpPr>
            <a:grpSpLocks/>
          </p:cNvGrpSpPr>
          <p:nvPr/>
        </p:nvGrpSpPr>
        <p:grpSpPr>
          <a:xfrm>
            <a:off x="7569041" y="1462626"/>
            <a:ext cx="4069080" cy="922059"/>
            <a:chOff x="-2" y="58360"/>
            <a:chExt cx="4359348" cy="766490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7C4054B9-AC54-255D-3798-59C42E69E8FF}"/>
                </a:ext>
              </a:extLst>
            </p:cNvPr>
            <p:cNvSpPr/>
            <p:nvPr/>
          </p:nvSpPr>
          <p:spPr>
            <a:xfrm>
              <a:off x="0" y="58360"/>
              <a:ext cx="4359346" cy="733941"/>
            </a:xfrm>
            <a:prstGeom prst="roundRect">
              <a:avLst/>
            </a:prstGeom>
            <a:solidFill>
              <a:srgbClr val="2E50A2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Rounded Rectangle 4">
              <a:extLst>
                <a:ext uri="{FF2B5EF4-FFF2-40B4-BE49-F238E27FC236}">
                  <a16:creationId xmlns:a16="http://schemas.microsoft.com/office/drawing/2014/main" id="{C2FBB51E-242A-BD31-6297-CD93B5B4E3CA}"/>
                </a:ext>
              </a:extLst>
            </p:cNvPr>
            <p:cNvSpPr txBox="1"/>
            <p:nvPr/>
          </p:nvSpPr>
          <p:spPr>
            <a:xfrm>
              <a:off x="-2" y="58360"/>
              <a:ext cx="4359347" cy="7664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9540" tIns="129540" rIns="129540" bIns="129540" numCol="1" spcCol="1270" anchor="ctr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kern="1200">
                  <a:latin typeface="Merriweather" pitchFamily="2" charset="77"/>
                  <a:cs typeface="Calibri" panose="020F0502020204030204" pitchFamily="34" charset="0"/>
                </a:rPr>
                <a:t>FAFSA Submission Summary &amp; Verification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DEF44A1-027D-54B0-7984-AF77EC33A315}"/>
              </a:ext>
            </a:extLst>
          </p:cNvPr>
          <p:cNvGrpSpPr/>
          <p:nvPr/>
        </p:nvGrpSpPr>
        <p:grpSpPr>
          <a:xfrm>
            <a:off x="7543124" y="2387280"/>
            <a:ext cx="4065904" cy="914400"/>
            <a:chOff x="0" y="44456"/>
            <a:chExt cx="4359346" cy="1031354"/>
          </a:xfrm>
          <a:solidFill>
            <a:srgbClr val="442B6B"/>
          </a:solidFill>
        </p:grpSpPr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9BE947D7-3415-8353-56E6-EEE238B7767A}"/>
                </a:ext>
              </a:extLst>
            </p:cNvPr>
            <p:cNvSpPr/>
            <p:nvPr/>
          </p:nvSpPr>
          <p:spPr>
            <a:xfrm>
              <a:off x="0" y="44456"/>
              <a:ext cx="4359346" cy="1031354"/>
            </a:xfrm>
            <a:prstGeom prst="roundRect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Rounded Rectangle 4">
              <a:extLst>
                <a:ext uri="{FF2B5EF4-FFF2-40B4-BE49-F238E27FC236}">
                  <a16:creationId xmlns:a16="http://schemas.microsoft.com/office/drawing/2014/main" id="{D85BF816-89DE-E9DA-9400-E7E4718A3B4F}"/>
                </a:ext>
              </a:extLst>
            </p:cNvPr>
            <p:cNvSpPr txBox="1"/>
            <p:nvPr/>
          </p:nvSpPr>
          <p:spPr>
            <a:xfrm>
              <a:off x="208115" y="109641"/>
              <a:ext cx="3940428" cy="93066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3830" tIns="163830" rIns="163830" bIns="163830" numCol="1" spcCol="1270" anchor="ctr" anchorCtr="0">
              <a:noAutofit/>
            </a:bodyPr>
            <a:lstStyle/>
            <a:p>
              <a:pPr marL="0" lvl="0" indent="0" algn="ctr" defTabSz="1911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kern="1200">
                  <a:latin typeface="Merriweather" pitchFamily="2" charset="77"/>
                  <a:cs typeface="Calibri" panose="020F0502020204030204" pitchFamily="34" charset="0"/>
                </a:rPr>
                <a:t>Indiana State Grant Portal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C8B1D21-FCB9-0325-D884-86CA8B9F655A}"/>
              </a:ext>
            </a:extLst>
          </p:cNvPr>
          <p:cNvGrpSpPr/>
          <p:nvPr/>
        </p:nvGrpSpPr>
        <p:grpSpPr>
          <a:xfrm>
            <a:off x="7572258" y="3341797"/>
            <a:ext cx="4065904" cy="914400"/>
            <a:chOff x="0" y="563612"/>
            <a:chExt cx="4953802" cy="1079325"/>
          </a:xfrm>
        </p:grpSpPr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4B7B5B58-4FE5-CD2E-E06D-3A4AEFE00EE9}"/>
                </a:ext>
              </a:extLst>
            </p:cNvPr>
            <p:cNvSpPr/>
            <p:nvPr/>
          </p:nvSpPr>
          <p:spPr>
            <a:xfrm>
              <a:off x="0" y="563612"/>
              <a:ext cx="4953802" cy="1079325"/>
            </a:xfrm>
            <a:prstGeom prst="roundRect">
              <a:avLst/>
            </a:prstGeom>
            <a:solidFill>
              <a:srgbClr val="19315C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1" name="Rounded Rectangle 4">
              <a:extLst>
                <a:ext uri="{FF2B5EF4-FFF2-40B4-BE49-F238E27FC236}">
                  <a16:creationId xmlns:a16="http://schemas.microsoft.com/office/drawing/2014/main" id="{1296A4D8-09BE-FBC0-7F44-37BC88F4BBE4}"/>
                </a:ext>
              </a:extLst>
            </p:cNvPr>
            <p:cNvSpPr txBox="1"/>
            <p:nvPr/>
          </p:nvSpPr>
          <p:spPr>
            <a:xfrm>
              <a:off x="32710" y="693387"/>
              <a:ext cx="4904018" cy="8634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1450" tIns="171450" rIns="171450" bIns="171450" numCol="1" spcCol="1270" anchor="ctr" anchorCtr="0">
              <a:noAutofit/>
            </a:bodyPr>
            <a:lstStyle/>
            <a:p>
              <a:pPr marL="0" lvl="0" indent="0" algn="ctr" defTabSz="2000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b="1" kern="1200">
                  <a:latin typeface="Merriweather" pitchFamily="2" charset="77"/>
                  <a:cs typeface="Calibri" panose="020F0502020204030204" pitchFamily="34" charset="0"/>
                </a:rPr>
                <a:t>Financial Aid Offers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D6045CA-D842-FC23-04FA-65EF98B9F9C0}"/>
              </a:ext>
            </a:extLst>
          </p:cNvPr>
          <p:cNvGrpSpPr/>
          <p:nvPr/>
        </p:nvGrpSpPr>
        <p:grpSpPr>
          <a:xfrm>
            <a:off x="7569041" y="4305284"/>
            <a:ext cx="4069080" cy="914400"/>
            <a:chOff x="0" y="2388135"/>
            <a:chExt cx="4345440" cy="1823251"/>
          </a:xfrm>
          <a:solidFill>
            <a:srgbClr val="517295"/>
          </a:solidFill>
        </p:grpSpPr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D8281A35-E722-BCE4-5CBA-206D5FE9332B}"/>
                </a:ext>
              </a:extLst>
            </p:cNvPr>
            <p:cNvSpPr/>
            <p:nvPr/>
          </p:nvSpPr>
          <p:spPr>
            <a:xfrm>
              <a:off x="0" y="2388135"/>
              <a:ext cx="4345440" cy="1823251"/>
            </a:xfrm>
            <a:prstGeom prst="roundRect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2">
                <a:hueOff val="6443612"/>
                <a:satOff val="-18493"/>
                <a:lumOff val="-29609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4" name="Rounded Rectangle 4">
              <a:extLst>
                <a:ext uri="{FF2B5EF4-FFF2-40B4-BE49-F238E27FC236}">
                  <a16:creationId xmlns:a16="http://schemas.microsoft.com/office/drawing/2014/main" id="{69162E2A-AC20-856E-5302-CF70BDBE4E96}"/>
                </a:ext>
              </a:extLst>
            </p:cNvPr>
            <p:cNvSpPr txBox="1"/>
            <p:nvPr/>
          </p:nvSpPr>
          <p:spPr>
            <a:xfrm>
              <a:off x="178916" y="2576581"/>
              <a:ext cx="3925489" cy="143220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9550" tIns="209550" rIns="209550" bIns="209550" numCol="1" spcCol="1270" anchor="ctr" anchorCtr="0">
              <a:noAutofit/>
            </a:bodyPr>
            <a:lstStyle/>
            <a:p>
              <a:pPr marL="0" lvl="0" indent="0" algn="ctr" defTabSz="2444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b="1" kern="1200">
                  <a:latin typeface="Merriweather" pitchFamily="2" charset="77"/>
                  <a:cs typeface="Calibri" panose="020F0502020204030204" pitchFamily="34" charset="0"/>
                </a:rPr>
                <a:t>Comparing Offers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E1DB412-67CB-2D5A-32F0-8560CDFC5E77}"/>
              </a:ext>
            </a:extLst>
          </p:cNvPr>
          <p:cNvGrpSpPr/>
          <p:nvPr/>
        </p:nvGrpSpPr>
        <p:grpSpPr>
          <a:xfrm>
            <a:off x="7572258" y="5280692"/>
            <a:ext cx="4069080" cy="914400"/>
            <a:chOff x="0" y="1000075"/>
            <a:chExt cx="4345439" cy="2154750"/>
          </a:xfrm>
          <a:solidFill>
            <a:srgbClr val="18A9A3"/>
          </a:solidFill>
        </p:grpSpPr>
        <p:sp>
          <p:nvSpPr>
            <p:cNvPr id="36" name="Rounded Rectangle 35">
              <a:extLst>
                <a:ext uri="{FF2B5EF4-FFF2-40B4-BE49-F238E27FC236}">
                  <a16:creationId xmlns:a16="http://schemas.microsoft.com/office/drawing/2014/main" id="{2AB5F331-B04A-6EE7-4838-2BCD7DEE8F92}"/>
                </a:ext>
              </a:extLst>
            </p:cNvPr>
            <p:cNvSpPr/>
            <p:nvPr/>
          </p:nvSpPr>
          <p:spPr>
            <a:xfrm>
              <a:off x="0" y="1000075"/>
              <a:ext cx="4345439" cy="2154750"/>
            </a:xfrm>
            <a:prstGeom prst="roundRect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7" name="Rounded Rectangle 4">
              <a:extLst>
                <a:ext uri="{FF2B5EF4-FFF2-40B4-BE49-F238E27FC236}">
                  <a16:creationId xmlns:a16="http://schemas.microsoft.com/office/drawing/2014/main" id="{E80D12FE-2EFE-6F90-0A37-336DA343351A}"/>
                </a:ext>
              </a:extLst>
            </p:cNvPr>
            <p:cNvSpPr txBox="1"/>
            <p:nvPr/>
          </p:nvSpPr>
          <p:spPr>
            <a:xfrm>
              <a:off x="175632" y="1313970"/>
              <a:ext cx="4122014" cy="156116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7650" tIns="247650" rIns="247650" bIns="247650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b="1" kern="1200">
                  <a:latin typeface="Merriweather" pitchFamily="2" charset="77"/>
                  <a:cs typeface="Calibri" panose="020F0502020204030204" pitchFamily="34" charset="0"/>
                </a:rPr>
                <a:t>Next Steps &amp; Help</a:t>
              </a:r>
            </a:p>
          </p:txBody>
        </p:sp>
      </p:grpSp>
      <p:pic>
        <p:nvPicPr>
          <p:cNvPr id="50" name="Picture 49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3FCEDF3E-A035-8B5A-B299-136D4859D7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972" y="881113"/>
            <a:ext cx="6183129" cy="1637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013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E73A3-2061-1023-A741-7E590F83F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282" y="2857727"/>
            <a:ext cx="11523436" cy="1142546"/>
          </a:xfrm>
        </p:spPr>
        <p:txBody>
          <a:bodyPr>
            <a:normAutofit fontScale="90000"/>
          </a:bodyPr>
          <a:lstStyle/>
          <a:p>
            <a:r>
              <a:rPr lang="en-US"/>
              <a:t>FAFSA Submission Summary </a:t>
            </a:r>
            <a:br>
              <a:rPr lang="en-US"/>
            </a:br>
            <a:r>
              <a:rPr lang="en-US"/>
              <a:t>&amp; Verification</a:t>
            </a:r>
          </a:p>
        </p:txBody>
      </p:sp>
    </p:spTree>
    <p:extLst>
      <p:ext uri="{BB962C8B-B14F-4D97-AF65-F5344CB8AC3E}">
        <p14:creationId xmlns:p14="http://schemas.microsoft.com/office/powerpoint/2010/main" val="175358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82A79-699C-B1EA-BD09-CDC707262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A4F34-B556-3D77-2771-CF7003421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Review Your FAFSA</a:t>
            </a:r>
          </a:p>
        </p:txBody>
      </p:sp>
      <p:pic>
        <p:nvPicPr>
          <p:cNvPr id="5" name="Picture 4" descr="A screenshot of a credit card&#10;&#10;AI-generated content may be incorrect.">
            <a:extLst>
              <a:ext uri="{FF2B5EF4-FFF2-40B4-BE49-F238E27FC236}">
                <a16:creationId xmlns:a16="http://schemas.microsoft.com/office/drawing/2014/main" id="{C6FF6394-17E9-6C6E-AFA9-13637285B9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2137" y="2298390"/>
            <a:ext cx="7772400" cy="316948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89F06C9-4CCF-443F-F8AE-8115CA9B9E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640" y="3015842"/>
            <a:ext cx="3786497" cy="1734578"/>
          </a:xfrm>
        </p:spPr>
        <p:txBody>
          <a:bodyPr/>
          <a:lstStyle/>
          <a:p>
            <a:pPr marL="0" indent="0">
              <a:buNone/>
            </a:pPr>
            <a:r>
              <a:rPr lang="en-US" sz="2400" spc="53">
                <a:solidFill>
                  <a:srgbClr val="AD2954"/>
                </a:solidFill>
                <a:latin typeface="Calibri" panose="020F0502020204030204" pitchFamily="34" charset="0"/>
              </a:rPr>
              <a:t>STUDENT</a:t>
            </a:r>
            <a:r>
              <a:rPr lang="en-US" sz="2400" b="0" spc="53">
                <a:solidFill>
                  <a:srgbClr val="AD2954"/>
                </a:solidFill>
                <a:latin typeface="Calibri" panose="020F0502020204030204" pitchFamily="34" charset="0"/>
              </a:rPr>
              <a:t> </a:t>
            </a:r>
            <a:r>
              <a:rPr lang="en-US" sz="2400" b="0" spc="53">
                <a:latin typeface="Calibri" panose="020F0502020204030204" pitchFamily="34" charset="0"/>
              </a:rPr>
              <a:t>logs in to the FAFSA with their account</a:t>
            </a:r>
          </a:p>
          <a:p>
            <a:pPr marL="0" indent="0">
              <a:buNone/>
            </a:pPr>
            <a:r>
              <a:rPr lang="en-US" sz="2000" b="0" spc="53">
                <a:latin typeface="Calibri" panose="020F0502020204030204" pitchFamily="34" charset="0"/>
              </a:rPr>
              <a:t>(username &amp; password) </a:t>
            </a:r>
          </a:p>
        </p:txBody>
      </p:sp>
      <p:sp>
        <p:nvSpPr>
          <p:cNvPr id="8" name="TextBox 14">
            <a:extLst>
              <a:ext uri="{FF2B5EF4-FFF2-40B4-BE49-F238E27FC236}">
                <a16:creationId xmlns:a16="http://schemas.microsoft.com/office/drawing/2014/main" id="{CC5335F3-4F4B-C143-D2C9-AAD923296E0D}"/>
              </a:ext>
            </a:extLst>
          </p:cNvPr>
          <p:cNvSpPr txBox="1"/>
          <p:nvPr/>
        </p:nvSpPr>
        <p:spPr>
          <a:xfrm>
            <a:off x="5827181" y="5791388"/>
            <a:ext cx="4102311" cy="4510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50"/>
              </a:lnSpc>
              <a:spcBef>
                <a:spcPct val="0"/>
              </a:spcBef>
            </a:pPr>
            <a:r>
              <a:rPr lang="en-US" sz="4000" b="1" i="1" spc="50" err="1">
                <a:solidFill>
                  <a:srgbClr val="AD29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studentaid.gov</a:t>
            </a:r>
            <a:endParaRPr lang="en-US" sz="4000" b="1" i="1" spc="50">
              <a:solidFill>
                <a:srgbClr val="AD295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452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D8F0D-60CE-2D51-6022-EEB11A471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C56EC-22FC-227B-DBC0-E63C64322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FAFSA Processing Results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784EC58-5A4C-3B68-FFB7-FDA08EA02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403" y="1263093"/>
            <a:ext cx="5146945" cy="5252225"/>
          </a:xfrm>
        </p:spPr>
        <p:txBody>
          <a:bodyPr/>
          <a:lstStyle/>
          <a:p>
            <a:pPr marL="0" indent="0">
              <a:buNone/>
            </a:pPr>
            <a:r>
              <a:rPr lang="en-US" i="1">
                <a:solidFill>
                  <a:srgbClr val="A5264A"/>
                </a:solidFill>
              </a:rPr>
              <a:t>Application Status</a:t>
            </a:r>
          </a:p>
          <a:p>
            <a:endParaRPr lang="en-US" sz="2000"/>
          </a:p>
          <a:p>
            <a:endParaRPr lang="en-US" sz="2000"/>
          </a:p>
          <a:p>
            <a:endParaRPr lang="en-US" sz="2000"/>
          </a:p>
          <a:p>
            <a:endParaRPr lang="en-US" sz="2000"/>
          </a:p>
          <a:p>
            <a:endParaRPr lang="en-US" sz="2000"/>
          </a:p>
          <a:p>
            <a:endParaRPr lang="en-US" sz="2000"/>
          </a:p>
          <a:p>
            <a:endParaRPr lang="en-US" sz="2000"/>
          </a:p>
          <a:p>
            <a:endParaRPr lang="en-US" sz="2000"/>
          </a:p>
          <a:p>
            <a:endParaRPr lang="en-US" sz="2000"/>
          </a:p>
          <a:p>
            <a:pPr marL="0" indent="0">
              <a:buNone/>
            </a:pPr>
            <a:r>
              <a:rPr lang="en-US" sz="2000" b="0" i="1">
                <a:solidFill>
                  <a:srgbClr val="A5264A"/>
                </a:solidFill>
              </a:rPr>
              <a:t>Questions? </a:t>
            </a:r>
            <a:r>
              <a:rPr lang="en-US" sz="2000" b="0">
                <a:latin typeface="Calibri" panose="020F0502020204030204" pitchFamily="34" charset="0"/>
              </a:rPr>
              <a:t>Connect with us at:</a:t>
            </a:r>
          </a:p>
          <a:p>
            <a:pPr marL="0" indent="0">
              <a:buNone/>
            </a:pPr>
            <a:r>
              <a:rPr lang="en-US" sz="2000" b="0">
                <a:latin typeface="Calibri" panose="020F0502020204030204" pitchFamily="34" charset="0"/>
              </a:rPr>
              <a:t>317.715.9007</a:t>
            </a:r>
          </a:p>
          <a:p>
            <a:pPr marL="0" indent="0">
              <a:buNone/>
            </a:pPr>
            <a:r>
              <a:rPr lang="en-US" sz="2000" b="0" err="1">
                <a:latin typeface="Calibri" panose="020F0502020204030204" pitchFamily="34" charset="0"/>
              </a:rPr>
              <a:t>Outreach@INvestEdIndiana.org</a:t>
            </a:r>
            <a:endParaRPr lang="en-US" sz="2000" b="0">
              <a:latin typeface="Calibri" panose="020F0502020204030204" pitchFamily="34" charset="0"/>
            </a:endParaRPr>
          </a:p>
          <a:p>
            <a:endParaRPr lang="en-US" sz="2000"/>
          </a:p>
          <a:p>
            <a:endParaRPr lang="en-US" sz="200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00AF9BF-7A7E-72D0-87CE-BF76ED0ACC8E}"/>
              </a:ext>
            </a:extLst>
          </p:cNvPr>
          <p:cNvSpPr/>
          <p:nvPr/>
        </p:nvSpPr>
        <p:spPr>
          <a:xfrm>
            <a:off x="2583496" y="2834752"/>
            <a:ext cx="510760" cy="532373"/>
          </a:xfrm>
          <a:prstGeom prst="ellipse">
            <a:avLst/>
          </a:prstGeom>
          <a:solidFill>
            <a:srgbClr val="D4E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1074163-25F0-F727-7F9E-09CCEAF7F6F5}"/>
              </a:ext>
            </a:extLst>
          </p:cNvPr>
          <p:cNvSpPr/>
          <p:nvPr/>
        </p:nvSpPr>
        <p:spPr>
          <a:xfrm>
            <a:off x="2505960" y="2045783"/>
            <a:ext cx="618020" cy="537313"/>
          </a:xfrm>
          <a:prstGeom prst="ellipse">
            <a:avLst/>
          </a:prstGeom>
          <a:solidFill>
            <a:srgbClr val="2C75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301FD97-5F85-71D1-7A13-C968696A811E}"/>
              </a:ext>
            </a:extLst>
          </p:cNvPr>
          <p:cNvSpPr/>
          <p:nvPr/>
        </p:nvSpPr>
        <p:spPr>
          <a:xfrm>
            <a:off x="899031" y="2045784"/>
            <a:ext cx="1970960" cy="537313"/>
          </a:xfrm>
          <a:prstGeom prst="rect">
            <a:avLst/>
          </a:prstGeom>
          <a:solidFill>
            <a:srgbClr val="2C75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/>
            <a:r>
              <a:rPr lang="en-US" sz="2000" b="1"/>
              <a:t>Processed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68DA52AD-7F7A-0689-1668-025FF9CF1E6E}"/>
              </a:ext>
            </a:extLst>
          </p:cNvPr>
          <p:cNvSpPr/>
          <p:nvPr/>
        </p:nvSpPr>
        <p:spPr>
          <a:xfrm>
            <a:off x="617537" y="2045784"/>
            <a:ext cx="618020" cy="537313"/>
          </a:xfrm>
          <a:prstGeom prst="ellipse">
            <a:avLst/>
          </a:prstGeom>
          <a:solidFill>
            <a:srgbClr val="2C75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5CDF29A-4E24-06BE-A1AE-B2FD1CF68528}"/>
              </a:ext>
            </a:extLst>
          </p:cNvPr>
          <p:cNvSpPr/>
          <p:nvPr/>
        </p:nvSpPr>
        <p:spPr>
          <a:xfrm>
            <a:off x="853139" y="2138214"/>
            <a:ext cx="412013" cy="35820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>
                <a:solidFill>
                  <a:srgbClr val="2C7513"/>
                </a:solidFill>
                <a:latin typeface="Wingdings" pitchFamily="2" charset="2"/>
                <a:sym typeface="Wingdings"/>
              </a:rPr>
              <a:t>✓</a:t>
            </a:r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DEF2FF4-FE3D-AE5F-DAF6-AF08B22F7ECE}"/>
              </a:ext>
            </a:extLst>
          </p:cNvPr>
          <p:cNvGrpSpPr/>
          <p:nvPr/>
        </p:nvGrpSpPr>
        <p:grpSpPr>
          <a:xfrm>
            <a:off x="619861" y="3618780"/>
            <a:ext cx="2378608" cy="537313"/>
            <a:chOff x="5279817" y="3451860"/>
            <a:chExt cx="2111583" cy="548640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309DC433-869F-5127-DFC4-3C3BB00B252C}"/>
                </a:ext>
              </a:extLst>
            </p:cNvPr>
            <p:cNvSpPr/>
            <p:nvPr/>
          </p:nvSpPr>
          <p:spPr>
            <a:xfrm>
              <a:off x="6842760" y="3451860"/>
              <a:ext cx="548640" cy="548640"/>
            </a:xfrm>
            <a:prstGeom prst="ellipse">
              <a:avLst/>
            </a:prstGeom>
            <a:solidFill>
              <a:srgbClr val="D4EA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E519ABC-44F9-4388-8BA8-025A02C020F8}"/>
                </a:ext>
              </a:extLst>
            </p:cNvPr>
            <p:cNvSpPr/>
            <p:nvPr/>
          </p:nvSpPr>
          <p:spPr>
            <a:xfrm>
              <a:off x="5478906" y="3451860"/>
              <a:ext cx="1683894" cy="548640"/>
            </a:xfrm>
            <a:prstGeom prst="rect">
              <a:avLst/>
            </a:prstGeom>
            <a:solidFill>
              <a:srgbClr val="D4EA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/>
              <a:r>
                <a:rPr lang="en-US" sz="2000" b="1">
                  <a:solidFill>
                    <a:schemeClr val="tx1"/>
                  </a:solidFill>
                </a:rPr>
                <a:t>In Review</a:t>
              </a: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0F86BBC-94E8-D293-532A-BEC430073F8A}"/>
                </a:ext>
              </a:extLst>
            </p:cNvPr>
            <p:cNvSpPr/>
            <p:nvPr/>
          </p:nvSpPr>
          <p:spPr>
            <a:xfrm>
              <a:off x="5279817" y="3451860"/>
              <a:ext cx="548640" cy="548640"/>
            </a:xfrm>
            <a:prstGeom prst="ellipse">
              <a:avLst/>
            </a:prstGeom>
            <a:solidFill>
              <a:srgbClr val="D4EA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4050CF90-3447-CECE-F10A-214AF33473DC}"/>
                </a:ext>
              </a:extLst>
            </p:cNvPr>
            <p:cNvSpPr/>
            <p:nvPr/>
          </p:nvSpPr>
          <p:spPr>
            <a:xfrm>
              <a:off x="5475835" y="3546239"/>
              <a:ext cx="365760" cy="36576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>
                  <a:solidFill>
                    <a:schemeClr val="bg1"/>
                  </a:solidFill>
                </a:rPr>
                <a:t>!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AC06225-2C59-C6E0-8721-C8CEC8482E9C}"/>
              </a:ext>
            </a:extLst>
          </p:cNvPr>
          <p:cNvGrpSpPr/>
          <p:nvPr/>
        </p:nvGrpSpPr>
        <p:grpSpPr>
          <a:xfrm>
            <a:off x="619861" y="4403292"/>
            <a:ext cx="3122140" cy="537313"/>
            <a:chOff x="3187195" y="4075002"/>
            <a:chExt cx="2771645" cy="548640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5F7C44AC-D0AF-8420-5E56-0FBE30F38B78}"/>
                </a:ext>
              </a:extLst>
            </p:cNvPr>
            <p:cNvSpPr/>
            <p:nvPr/>
          </p:nvSpPr>
          <p:spPr>
            <a:xfrm>
              <a:off x="5410200" y="4075002"/>
              <a:ext cx="548640" cy="548640"/>
            </a:xfrm>
            <a:prstGeom prst="ellipse">
              <a:avLst/>
            </a:prstGeom>
            <a:solidFill>
              <a:srgbClr val="FFBE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AC5E824-AA86-62D9-3699-2E744BFC8A8F}"/>
                </a:ext>
              </a:extLst>
            </p:cNvPr>
            <p:cNvSpPr/>
            <p:nvPr/>
          </p:nvSpPr>
          <p:spPr>
            <a:xfrm>
              <a:off x="3437088" y="4075002"/>
              <a:ext cx="2211308" cy="548640"/>
            </a:xfrm>
            <a:prstGeom prst="rect">
              <a:avLst/>
            </a:prstGeom>
            <a:solidFill>
              <a:srgbClr val="FFBE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/>
              <a:r>
                <a:rPr lang="en-US" sz="2000" b="1">
                  <a:solidFill>
                    <a:schemeClr val="tx1"/>
                  </a:solidFill>
                </a:rPr>
                <a:t>Action Needed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E87241EC-CB17-1C41-C4A6-5A082B723DA5}"/>
                </a:ext>
              </a:extLst>
            </p:cNvPr>
            <p:cNvSpPr/>
            <p:nvPr/>
          </p:nvSpPr>
          <p:spPr>
            <a:xfrm>
              <a:off x="3187195" y="4075002"/>
              <a:ext cx="548640" cy="548640"/>
            </a:xfrm>
            <a:prstGeom prst="ellipse">
              <a:avLst/>
            </a:prstGeom>
            <a:solidFill>
              <a:srgbClr val="FFBE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riangle 31">
              <a:extLst>
                <a:ext uri="{FF2B5EF4-FFF2-40B4-BE49-F238E27FC236}">
                  <a16:creationId xmlns:a16="http://schemas.microsoft.com/office/drawing/2014/main" id="{8EA421C9-AF4C-E6A0-2145-E81C112912E8}"/>
                </a:ext>
              </a:extLst>
            </p:cNvPr>
            <p:cNvSpPr/>
            <p:nvPr/>
          </p:nvSpPr>
          <p:spPr>
            <a:xfrm>
              <a:off x="3396202" y="4134498"/>
              <a:ext cx="365760" cy="365760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200"/>
                </a:lnSpc>
              </a:pPr>
              <a:r>
                <a:rPr lang="en-US" sz="2000" b="1">
                  <a:solidFill>
                    <a:srgbClr val="FFBE2D"/>
                  </a:solidFill>
                </a:rPr>
                <a:t>!</a:t>
              </a:r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67035014-D1E5-9E0E-D702-26D7166D6605}"/>
              </a:ext>
            </a:extLst>
          </p:cNvPr>
          <p:cNvSpPr/>
          <p:nvPr/>
        </p:nvSpPr>
        <p:spPr>
          <a:xfrm>
            <a:off x="844126" y="2829812"/>
            <a:ext cx="2025865" cy="537313"/>
          </a:xfrm>
          <a:prstGeom prst="rect">
            <a:avLst/>
          </a:prstGeom>
          <a:solidFill>
            <a:srgbClr val="D4E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/>
            <a:r>
              <a:rPr lang="en-US" sz="2000" b="1">
                <a:solidFill>
                  <a:schemeClr val="tx1"/>
                </a:solidFill>
              </a:rPr>
              <a:t>In Progress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7A65023-DF47-F875-A69D-821A44876B21}"/>
              </a:ext>
            </a:extLst>
          </p:cNvPr>
          <p:cNvSpPr/>
          <p:nvPr/>
        </p:nvSpPr>
        <p:spPr>
          <a:xfrm>
            <a:off x="619861" y="2829812"/>
            <a:ext cx="618020" cy="537313"/>
          </a:xfrm>
          <a:prstGeom prst="ellipse">
            <a:avLst/>
          </a:prstGeom>
          <a:solidFill>
            <a:srgbClr val="D4E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01801CAF-3A50-B243-EEE7-F11E2F8D6608}"/>
              </a:ext>
            </a:extLst>
          </p:cNvPr>
          <p:cNvSpPr/>
          <p:nvPr/>
        </p:nvSpPr>
        <p:spPr>
          <a:xfrm>
            <a:off x="840667" y="2922242"/>
            <a:ext cx="412013" cy="358209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/>
                </a:solidFill>
              </a:rPr>
              <a:t>!</a:t>
            </a:r>
          </a:p>
        </p:txBody>
      </p:sp>
      <p:pic>
        <p:nvPicPr>
          <p:cNvPr id="39" name="Picture 38" descr="A screenshot of a status tracker&#10;&#10;AI-generated content may be incorrect.">
            <a:extLst>
              <a:ext uri="{FF2B5EF4-FFF2-40B4-BE49-F238E27FC236}">
                <a16:creationId xmlns:a16="http://schemas.microsoft.com/office/drawing/2014/main" id="{AE6234CA-3D1B-6B3B-F34C-E7D0894C9B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0888" y="1443307"/>
            <a:ext cx="5615409" cy="525222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7" name="Picture 36" descr="A screenshot of a phone&#10;&#10;AI-generated content may be incorrect.">
            <a:extLst>
              <a:ext uri="{FF2B5EF4-FFF2-40B4-BE49-F238E27FC236}">
                <a16:creationId xmlns:a16="http://schemas.microsoft.com/office/drawing/2014/main" id="{75DBBE4D-56BE-0A15-2167-2AF4155C28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2275" y="1242783"/>
            <a:ext cx="3568700" cy="17399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981217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87EED-B9E4-8797-DE37-EF1CC7A06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62825-14BD-BCAE-76F2-EB76451E8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FAFSA Submission Summary (FSS)</a:t>
            </a: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7FBFDB3B-BD83-059A-7307-D03DD51A6665}"/>
              </a:ext>
            </a:extLst>
          </p:cNvPr>
          <p:cNvSpPr txBox="1">
            <a:spLocks/>
          </p:cNvSpPr>
          <p:nvPr/>
        </p:nvSpPr>
        <p:spPr>
          <a:xfrm>
            <a:off x="287282" y="1261765"/>
            <a:ext cx="5692287" cy="328552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b="1" i="1" spc="53">
                <a:solidFill>
                  <a:srgbClr val="A5264A"/>
                </a:solidFill>
                <a:latin typeface="Merriweather" pitchFamily="2" charset="77"/>
              </a:rPr>
              <a:t>Eligibility Overview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</a:pPr>
            <a:r>
              <a:rPr lang="en-US" sz="2600" spc="49">
                <a:solidFill>
                  <a:srgbClr val="2E50A2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</a:rPr>
              <a:t>General information from processor</a:t>
            </a:r>
          </a:p>
          <a:p>
            <a:pPr marL="1143000" lvl="1" indent="-457200">
              <a:lnSpc>
                <a:spcPct val="100000"/>
              </a:lnSpc>
              <a:spcBef>
                <a:spcPts val="600"/>
              </a:spcBef>
            </a:pPr>
            <a:r>
              <a:rPr lang="en-US" sz="2600" spc="49">
                <a:solidFill>
                  <a:srgbClr val="2E50A2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</a:rPr>
              <a:t>Provides calculated student aid index (SAI)</a:t>
            </a:r>
          </a:p>
          <a:p>
            <a:pPr marL="1143000" lvl="1" indent="-457200">
              <a:lnSpc>
                <a:spcPct val="100000"/>
              </a:lnSpc>
              <a:spcBef>
                <a:spcPts val="600"/>
              </a:spcBef>
            </a:pPr>
            <a:r>
              <a:rPr lang="en-US" sz="2600" spc="49">
                <a:solidFill>
                  <a:srgbClr val="2E50A2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</a:rPr>
              <a:t>Possible federal aid eligibility</a:t>
            </a:r>
          </a:p>
          <a:p>
            <a:pPr marL="1143000" lvl="1" indent="-457200">
              <a:lnSpc>
                <a:spcPct val="100000"/>
              </a:lnSpc>
              <a:spcBef>
                <a:spcPts val="600"/>
              </a:spcBef>
            </a:pPr>
            <a:r>
              <a:rPr lang="en-US" sz="2600" spc="49">
                <a:solidFill>
                  <a:srgbClr val="2E50A2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</a:rPr>
              <a:t>Indicates if selected for verification</a:t>
            </a:r>
          </a:p>
          <a:p>
            <a:pPr marL="0" indent="0">
              <a:spcBef>
                <a:spcPts val="3000"/>
              </a:spcBef>
              <a:buFont typeface="Arial" panose="020B0604020202020204" pitchFamily="34" charset="0"/>
              <a:buNone/>
            </a:pPr>
            <a:endParaRPr lang="en-US" sz="2600" spc="49">
              <a:solidFill>
                <a:srgbClr val="2E50A2"/>
              </a:solidFill>
              <a:latin typeface="Calibri" panose="020F0502020204030204" pitchFamily="34" charset="0"/>
              <a:ea typeface="Cambria"/>
              <a:cs typeface="Calibri" panose="020F0502020204030204" pitchFamily="34" charset="0"/>
            </a:endParaRPr>
          </a:p>
          <a:p>
            <a:endParaRPr lang="en-US"/>
          </a:p>
        </p:txBody>
      </p:sp>
      <p:pic>
        <p:nvPicPr>
          <p:cNvPr id="4" name="Picture 3" descr="A screenshot of a web page&#10;&#10;AI-generated content may be incorrect.">
            <a:extLst>
              <a:ext uri="{FF2B5EF4-FFF2-40B4-BE49-F238E27FC236}">
                <a16:creationId xmlns:a16="http://schemas.microsoft.com/office/drawing/2014/main" id="{725C5B9F-D1C6-C6AA-972C-2D6B571129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8" y="1460057"/>
            <a:ext cx="5500727" cy="472415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Picture 5" descr="A screenshot of a white text&#10;&#10;AI-generated content may be incorrect.">
            <a:extLst>
              <a:ext uri="{FF2B5EF4-FFF2-40B4-BE49-F238E27FC236}">
                <a16:creationId xmlns:a16="http://schemas.microsoft.com/office/drawing/2014/main" id="{B64E94AA-3438-407B-4F70-F10B58E00D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934" y="4547286"/>
            <a:ext cx="3997843" cy="183438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809215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E975D-4B43-ACC6-306A-594901E08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B0C91-9820-A95C-DDAC-DDA37FDE0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FAFSA Submission Summary (FSS)</a:t>
            </a:r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83379924-C66E-B468-CDD4-1779CE0633D1}"/>
              </a:ext>
            </a:extLst>
          </p:cNvPr>
          <p:cNvSpPr txBox="1">
            <a:spLocks/>
          </p:cNvSpPr>
          <p:nvPr/>
        </p:nvSpPr>
        <p:spPr>
          <a:xfrm>
            <a:off x="403712" y="1892479"/>
            <a:ext cx="5539887" cy="424934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b="1" i="1" spc="53">
                <a:solidFill>
                  <a:srgbClr val="AD2954"/>
                </a:solidFill>
                <a:latin typeface="Merriweather" pitchFamily="2" charset="77"/>
              </a:rPr>
              <a:t>FAFSA Form Answers</a:t>
            </a:r>
          </a:p>
          <a:p>
            <a:pPr marL="539749" lvl="1" indent="-269875">
              <a:spcBef>
                <a:spcPts val="600"/>
              </a:spcBef>
              <a:buFont typeface="Arial"/>
              <a:buChar char="•"/>
            </a:pPr>
            <a:r>
              <a:rPr lang="en-US" sz="2600" spc="49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Review submitted answers</a:t>
            </a:r>
          </a:p>
          <a:p>
            <a:pPr marL="539749" lvl="1" indent="-269875">
              <a:spcBef>
                <a:spcPts val="600"/>
              </a:spcBef>
              <a:buFont typeface="Arial"/>
              <a:buChar char="•"/>
            </a:pPr>
            <a:r>
              <a:rPr lang="en-US" sz="2600" spc="49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Will not show numbers transferred from IRS</a:t>
            </a:r>
          </a:p>
          <a:p>
            <a:pPr marL="539749" lvl="1" indent="-269875">
              <a:spcBef>
                <a:spcPts val="600"/>
              </a:spcBef>
              <a:buFont typeface="Arial"/>
              <a:buChar char="•"/>
            </a:pPr>
            <a:r>
              <a:rPr lang="en-US" sz="2600" spc="49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Make corrections</a:t>
            </a:r>
          </a:p>
          <a:p>
            <a:pPr marL="539749" lvl="1" indent="-269875">
              <a:spcBef>
                <a:spcPts val="600"/>
              </a:spcBef>
              <a:buFont typeface="Arial"/>
              <a:buChar char="•"/>
            </a:pPr>
            <a:endParaRPr lang="en-US" sz="2800" spc="49">
              <a:solidFill>
                <a:srgbClr val="2E50A2"/>
              </a:solidFill>
            </a:endParaRPr>
          </a:p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b="1" i="1" spc="53">
                <a:solidFill>
                  <a:srgbClr val="AD2954"/>
                </a:solidFill>
                <a:latin typeface="Merriweather" pitchFamily="2" charset="77"/>
              </a:rPr>
              <a:t>School Information</a:t>
            </a:r>
          </a:p>
          <a:p>
            <a:pPr marL="539749" lvl="1" indent="-269875">
              <a:spcBef>
                <a:spcPts val="600"/>
              </a:spcBef>
              <a:buFont typeface="Arial"/>
              <a:buChar char="•"/>
            </a:pPr>
            <a:r>
              <a:rPr lang="en-US" sz="2600" spc="49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points on selected schools listed on FAFSA</a:t>
            </a:r>
          </a:p>
          <a:p>
            <a:pPr marL="539749" lvl="1" indent="-269875">
              <a:spcBef>
                <a:spcPts val="600"/>
              </a:spcBef>
              <a:buFont typeface="Arial"/>
              <a:buChar char="•"/>
            </a:pPr>
            <a:endParaRPr lang="en-US" sz="2800" spc="49">
              <a:solidFill>
                <a:srgbClr val="2E50A2"/>
              </a:solidFill>
            </a:endParaRPr>
          </a:p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endParaRPr lang="en-US" sz="2600" spc="49">
              <a:solidFill>
                <a:srgbClr val="2E50A2"/>
              </a:solidFill>
              <a:latin typeface="Calibri" panose="020F0502020204030204" pitchFamily="34" charset="0"/>
              <a:ea typeface="Cambria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endParaRPr lang="en-US"/>
          </a:p>
        </p:txBody>
      </p:sp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D042436-55DA-1E91-1C3A-8F07A6A3A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2" y="1261765"/>
            <a:ext cx="4991216" cy="551077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747681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75A9D-8BD7-8FD3-4F6F-3B4D9B149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ED266-EC60-5D9D-6991-30C145019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FAFSA Submission Summary (FSS)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9C12AFAC-E88C-5446-501E-931A4DB0E575}"/>
              </a:ext>
            </a:extLst>
          </p:cNvPr>
          <p:cNvSpPr txBox="1">
            <a:spLocks/>
          </p:cNvSpPr>
          <p:nvPr/>
        </p:nvSpPr>
        <p:spPr>
          <a:xfrm>
            <a:off x="428426" y="1800572"/>
            <a:ext cx="5539887" cy="424934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3000"/>
              </a:spcBef>
              <a:buFont typeface="Arial" panose="020B0604020202020204" pitchFamily="34" charset="0"/>
              <a:buNone/>
            </a:pPr>
            <a:r>
              <a:rPr lang="en-US" b="1" i="1" spc="53">
                <a:solidFill>
                  <a:srgbClr val="AD2954"/>
                </a:solidFill>
                <a:latin typeface="Merriweather" pitchFamily="2" charset="77"/>
              </a:rPr>
              <a:t>Next Steps</a:t>
            </a:r>
          </a:p>
          <a:p>
            <a:pPr marL="539749" lvl="1" indent="-269875">
              <a:spcBef>
                <a:spcPts val="2000"/>
              </a:spcBef>
              <a:buFont typeface="Arial"/>
              <a:buChar char="•"/>
            </a:pPr>
            <a:r>
              <a:rPr lang="en-US" sz="2600" spc="49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Provides steps on making corrections &amp; communication with schools</a:t>
            </a:r>
          </a:p>
          <a:p>
            <a:pPr marL="539749" lvl="1" indent="-269875">
              <a:spcBef>
                <a:spcPts val="3000"/>
              </a:spcBef>
              <a:buFont typeface="Arial"/>
              <a:buChar char="•"/>
            </a:pPr>
            <a:r>
              <a:rPr lang="en-US" sz="2600" spc="49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Gives more detail of student SAI</a:t>
            </a:r>
          </a:p>
          <a:p>
            <a:pPr marL="539749" lvl="1" indent="-269875">
              <a:spcBef>
                <a:spcPts val="3000"/>
              </a:spcBef>
              <a:buFont typeface="Arial"/>
              <a:buChar char="•"/>
            </a:pPr>
            <a:r>
              <a:rPr lang="en-US" sz="2600" spc="49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Dives into Federal Aid the student potentially could qualify for</a:t>
            </a:r>
          </a:p>
          <a:p>
            <a:endParaRPr lang="en-US">
              <a:latin typeface="Merriweather" pitchFamily="2" charset="77"/>
            </a:endParaRPr>
          </a:p>
        </p:txBody>
      </p:sp>
      <p:pic>
        <p:nvPicPr>
          <p:cNvPr id="9" name="Picture 8" descr="A screenshot of a cellphone&#10;&#10;AI-generated content may be incorrect.">
            <a:extLst>
              <a:ext uri="{FF2B5EF4-FFF2-40B4-BE49-F238E27FC236}">
                <a16:creationId xmlns:a16="http://schemas.microsoft.com/office/drawing/2014/main" id="{B26BD34A-0796-8BA2-5009-1607CA0E6D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9841" y="1261765"/>
            <a:ext cx="4003041" cy="532696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66220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52D37-C596-F1F2-9559-5D131AAA3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3FD64-BC96-BCE0-C6DD-DAFA87659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Verification</a:t>
            </a:r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8BB2D6A8-9E38-EE11-E8B9-F5D9034CD7C4}"/>
              </a:ext>
            </a:extLst>
          </p:cNvPr>
          <p:cNvSpPr txBox="1">
            <a:spLocks/>
          </p:cNvSpPr>
          <p:nvPr/>
        </p:nvSpPr>
        <p:spPr>
          <a:xfrm>
            <a:off x="424734" y="1272414"/>
            <a:ext cx="9854383" cy="504618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675"/>
              </a:lnSpc>
              <a:buFont typeface="Arial" panose="020B0604020202020204" pitchFamily="34" charset="0"/>
              <a:buNone/>
            </a:pPr>
            <a:r>
              <a:rPr lang="en-US" b="1" i="1" spc="42">
                <a:solidFill>
                  <a:srgbClr val="A5264A"/>
                </a:solidFill>
                <a:latin typeface="Merriweather" pitchFamily="2" charset="77"/>
              </a:rPr>
              <a:t>Comment on FAFSA Submission Summary (FSS)</a:t>
            </a:r>
          </a:p>
          <a:p>
            <a:pPr marL="0" indent="0">
              <a:spcBef>
                <a:spcPts val="3000"/>
              </a:spcBef>
              <a:buFont typeface="Arial" panose="020B0604020202020204" pitchFamily="34" charset="0"/>
              <a:buNone/>
            </a:pPr>
            <a:r>
              <a:rPr lang="en-US" b="1" spc="42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Selection determined by:</a:t>
            </a:r>
          </a:p>
          <a:p>
            <a:pPr marL="539496" lvl="1" indent="-274320">
              <a:spcBef>
                <a:spcPts val="1000"/>
              </a:spcBef>
            </a:pPr>
            <a:r>
              <a:rPr lang="en-US" sz="2600" spc="42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Federal government algorithm</a:t>
            </a:r>
          </a:p>
          <a:p>
            <a:pPr marL="539496" lvl="1" indent="-274320">
              <a:spcBef>
                <a:spcPts val="1000"/>
              </a:spcBef>
            </a:pPr>
            <a:r>
              <a:rPr lang="en-US" sz="2600" spc="42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College/university</a:t>
            </a:r>
          </a:p>
          <a:p>
            <a:pPr marL="539496" lvl="1" indent="-274320">
              <a:spcBef>
                <a:spcPts val="1000"/>
              </a:spcBef>
            </a:pPr>
            <a:endParaRPr lang="en-US" sz="2800" spc="42">
              <a:solidFill>
                <a:srgbClr val="2E50A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b="1" spc="42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Typical verification items:</a:t>
            </a:r>
          </a:p>
          <a:p>
            <a:pPr marL="539496" lvl="1" indent="-274320">
              <a:spcBef>
                <a:spcPts val="1000"/>
              </a:spcBef>
            </a:pPr>
            <a:r>
              <a:rPr lang="en-US" sz="2600" spc="42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2024 taxes</a:t>
            </a:r>
          </a:p>
          <a:p>
            <a:pPr marL="539496" lvl="1" indent="-274320">
              <a:spcBef>
                <a:spcPts val="1000"/>
              </a:spcBef>
            </a:pPr>
            <a:r>
              <a:rPr lang="en-US" sz="2600" spc="42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Family size</a:t>
            </a:r>
          </a:p>
          <a:p>
            <a:pPr marL="539496" lvl="1" indent="-274320">
              <a:spcBef>
                <a:spcPts val="1000"/>
              </a:spcBef>
            </a:pPr>
            <a:r>
              <a:rPr lang="en-US" sz="2600" spc="42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Untaxed income</a:t>
            </a:r>
          </a:p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97B257-11DB-3E31-B864-8680E75158A4}"/>
              </a:ext>
            </a:extLst>
          </p:cNvPr>
          <p:cNvSpPr txBox="1"/>
          <p:nvPr/>
        </p:nvSpPr>
        <p:spPr>
          <a:xfrm>
            <a:off x="6187233" y="3150021"/>
            <a:ext cx="5580033" cy="1631216"/>
          </a:xfrm>
          <a:prstGeom prst="rect">
            <a:avLst/>
          </a:prstGeom>
          <a:noFill/>
          <a:ln w="38100">
            <a:solidFill>
              <a:srgbClr val="AD2954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>
                <a:latin typeface="Merriweather" pitchFamily="2" charset="77"/>
              </a:rPr>
              <a:t>Your FAFSA has been selected for a review process called verification.  Your school has the authority to request copies of certain financial documents from you and your parent(s).</a:t>
            </a:r>
          </a:p>
        </p:txBody>
      </p:sp>
    </p:spTree>
    <p:extLst>
      <p:ext uri="{BB962C8B-B14F-4D97-AF65-F5344CB8AC3E}">
        <p14:creationId xmlns:p14="http://schemas.microsoft.com/office/powerpoint/2010/main" val="595095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3A073-1DCE-DFDC-C308-C3F559977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3F1AB-023C-0609-46D9-78D3E4FDE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Special Circumstances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D60451-6606-9474-6F05-00D9380903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i="1">
                <a:solidFill>
                  <a:srgbClr val="AD2954"/>
                </a:solidFill>
              </a:rPr>
              <a:t>Changes to your situation not represented on the FAFSA may include:</a:t>
            </a:r>
          </a:p>
          <a:p>
            <a:pPr marL="0" indent="0">
              <a:lnSpc>
                <a:spcPct val="110000"/>
              </a:lnSpc>
              <a:buNone/>
            </a:pPr>
            <a:endParaRPr lang="en-US" i="1">
              <a:solidFill>
                <a:srgbClr val="AD2954"/>
              </a:solidFill>
            </a:endParaRPr>
          </a:p>
          <a:p>
            <a:pPr lvl="1">
              <a:lnSpc>
                <a:spcPct val="110000"/>
              </a:lnSpc>
            </a:pPr>
            <a:r>
              <a:rPr lang="en-US" sz="2800"/>
              <a:t>Change in employment or income status</a:t>
            </a:r>
          </a:p>
          <a:p>
            <a:pPr lvl="1">
              <a:lnSpc>
                <a:spcPct val="110000"/>
              </a:lnSpc>
            </a:pPr>
            <a:r>
              <a:rPr lang="en-US" sz="2800"/>
              <a:t>Medical expenses not covered by insurance</a:t>
            </a:r>
          </a:p>
          <a:p>
            <a:pPr lvl="1">
              <a:lnSpc>
                <a:spcPct val="110000"/>
              </a:lnSpc>
            </a:pPr>
            <a:r>
              <a:rPr lang="en-US" sz="2800"/>
              <a:t>Change in parent marital status</a:t>
            </a:r>
          </a:p>
          <a:p>
            <a:pPr lvl="1">
              <a:lnSpc>
                <a:spcPct val="110000"/>
              </a:lnSpc>
            </a:pPr>
            <a:r>
              <a:rPr lang="en-US" sz="2800"/>
              <a:t>Unusual dependent care expenses</a:t>
            </a:r>
          </a:p>
          <a:p>
            <a:pPr lvl="1">
              <a:lnSpc>
                <a:spcPct val="110000"/>
              </a:lnSpc>
            </a:pPr>
            <a:r>
              <a:rPr lang="en-US" sz="2800"/>
              <a:t>Student unable to obtain parent information</a:t>
            </a:r>
          </a:p>
          <a:p>
            <a:pPr lvl="1">
              <a:lnSpc>
                <a:spcPct val="110000"/>
              </a:lnSpc>
            </a:pPr>
            <a:endParaRPr lang="en-US"/>
          </a:p>
          <a:p>
            <a:pPr marL="457200" lvl="1" indent="0">
              <a:lnSpc>
                <a:spcPct val="110000"/>
              </a:lnSpc>
              <a:buNone/>
            </a:pPr>
            <a:endParaRPr lang="en-US" sz="1400"/>
          </a:p>
          <a:p>
            <a:pPr marL="0" indent="0">
              <a:lnSpc>
                <a:spcPct val="110000"/>
              </a:lnSpc>
              <a:buNone/>
            </a:pPr>
            <a:r>
              <a:rPr lang="en-US" sz="2400">
                <a:solidFill>
                  <a:srgbClr val="AD2954"/>
                </a:solidFill>
              </a:rPr>
              <a:t>If a special circumstance occurs, contact the college’s Financial Aid Office</a:t>
            </a:r>
          </a:p>
        </p:txBody>
      </p:sp>
    </p:spTree>
    <p:extLst>
      <p:ext uri="{BB962C8B-B14F-4D97-AF65-F5344CB8AC3E}">
        <p14:creationId xmlns:p14="http://schemas.microsoft.com/office/powerpoint/2010/main" val="3984268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95895-F335-1609-7F60-F7FD0C0E0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Indiana State Grant Portal</a:t>
            </a:r>
          </a:p>
        </p:txBody>
      </p:sp>
    </p:spTree>
    <p:extLst>
      <p:ext uri="{BB962C8B-B14F-4D97-AF65-F5344CB8AC3E}">
        <p14:creationId xmlns:p14="http://schemas.microsoft.com/office/powerpoint/2010/main" val="1894258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391B9-505F-3FB8-278E-0B49BC630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ScholarTrack</a:t>
            </a:r>
            <a:r>
              <a:rPr lang="en-US"/>
              <a:t> Dashboard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008F0BE3-DD0F-3154-2D78-A3565E019104}"/>
              </a:ext>
            </a:extLst>
          </p:cNvPr>
          <p:cNvSpPr txBox="1">
            <a:spLocks/>
          </p:cNvSpPr>
          <p:nvPr/>
        </p:nvSpPr>
        <p:spPr>
          <a:xfrm>
            <a:off x="350188" y="1756079"/>
            <a:ext cx="5280395" cy="408871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i="1" spc="63">
                <a:solidFill>
                  <a:srgbClr val="AD2954"/>
                </a:solidFill>
                <a:latin typeface="Merriweather" pitchFamily="2" charset="77"/>
              </a:rPr>
              <a:t>Overview tab</a:t>
            </a:r>
          </a:p>
          <a:p>
            <a:pPr marL="539496" lvl="1" indent="-274320">
              <a:spcBef>
                <a:spcPts val="1000"/>
              </a:spcBef>
              <a:buFont typeface="Arial"/>
              <a:buChar char="•"/>
            </a:pPr>
            <a:r>
              <a:rPr lang="en-US" sz="2600" spc="46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Student contact info</a:t>
            </a:r>
          </a:p>
          <a:p>
            <a:pPr marL="539496" lvl="1" indent="-274320">
              <a:spcBef>
                <a:spcPts val="1000"/>
              </a:spcBef>
              <a:buFont typeface="Arial"/>
              <a:buChar char="•"/>
            </a:pPr>
            <a:r>
              <a:rPr lang="en-US" sz="2600" spc="46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school info</a:t>
            </a:r>
          </a:p>
          <a:p>
            <a:pPr marL="539496" lvl="1" indent="-274320">
              <a:spcBef>
                <a:spcPts val="1000"/>
              </a:spcBef>
              <a:buFont typeface="Arial"/>
              <a:buChar char="•"/>
            </a:pPr>
            <a:r>
              <a:rPr lang="en-US" sz="2600" spc="46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Opportunity to submit state grant appeals</a:t>
            </a:r>
          </a:p>
          <a:p>
            <a:pPr marL="0" indent="0">
              <a:spcBef>
                <a:spcPts val="3000"/>
              </a:spcBef>
              <a:buFont typeface="Arial" panose="020B0604020202020204" pitchFamily="34" charset="0"/>
              <a:buNone/>
            </a:pPr>
            <a:r>
              <a:rPr lang="en-US" b="1" i="1" spc="63">
                <a:solidFill>
                  <a:srgbClr val="AD2954"/>
                </a:solidFill>
                <a:latin typeface="Merriweather" pitchFamily="2" charset="77"/>
              </a:rPr>
              <a:t>Scholar success program tab</a:t>
            </a:r>
          </a:p>
          <a:p>
            <a:pPr marL="539496" lvl="1" indent="-274320">
              <a:spcBef>
                <a:spcPts val="1000"/>
              </a:spcBef>
              <a:buFont typeface="Arial"/>
              <a:buChar char="•"/>
            </a:pPr>
            <a:r>
              <a:rPr lang="en-US" sz="2600" spc="46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Progress on 21</a:t>
            </a:r>
            <a:r>
              <a:rPr lang="en-US" sz="2600" spc="46" baseline="30000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US" sz="2600" spc="46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Century Scholars required tasks</a:t>
            </a:r>
          </a:p>
          <a:p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F7EA237-2DFD-2E92-BF95-0A5F99225B68}"/>
              </a:ext>
            </a:extLst>
          </p:cNvPr>
          <p:cNvGrpSpPr>
            <a:grpSpLocks/>
          </p:cNvGrpSpPr>
          <p:nvPr/>
        </p:nvGrpSpPr>
        <p:grpSpPr>
          <a:xfrm>
            <a:off x="6279654" y="5678817"/>
            <a:ext cx="4334866" cy="903419"/>
            <a:chOff x="10597584" y="7819958"/>
            <a:chExt cx="6597977" cy="1445554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471C3E2-0D86-1BCD-0C95-8AFF003B900C}"/>
                </a:ext>
              </a:extLst>
            </p:cNvPr>
            <p:cNvGrpSpPr>
              <a:grpSpLocks/>
            </p:cNvGrpSpPr>
            <p:nvPr/>
          </p:nvGrpSpPr>
          <p:grpSpPr>
            <a:xfrm>
              <a:off x="11704853" y="8085530"/>
              <a:ext cx="5490708" cy="914401"/>
              <a:chOff x="12238253" y="8046307"/>
              <a:chExt cx="5490708" cy="914401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BF9BB67-AB3C-A4B8-6B9E-1ED9A816470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2238253" y="8046310"/>
                <a:ext cx="5486402" cy="914398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2200" b="1" i="1">
                    <a:solidFill>
                      <a:schemeClr val="bg1"/>
                    </a:solidFill>
                    <a:latin typeface="Cambria" panose="02040503050406030204" pitchFamily="18" charset="0"/>
                  </a:rPr>
                  <a:t>     </a:t>
                </a:r>
                <a:r>
                  <a:rPr lang="en-US" sz="2200" b="1" i="1" err="1">
                    <a:solidFill>
                      <a:schemeClr val="bg1"/>
                    </a:solidFill>
                    <a:latin typeface="Cambria" panose="02040503050406030204" pitchFamily="18" charset="0"/>
                  </a:rPr>
                  <a:t>ScholarTrack.in.gov</a:t>
                </a:r>
                <a:endParaRPr lang="en-US" sz="2200" b="1" i="1">
                  <a:solidFill>
                    <a:schemeClr val="bg1"/>
                  </a:solidFill>
                  <a:latin typeface="Cambria" panose="02040503050406030204" pitchFamily="18" charset="0"/>
                </a:endParaRPr>
              </a:p>
            </p:txBody>
          </p:sp>
          <p:sp>
            <p:nvSpPr>
              <p:cNvPr id="13" name="Triangle 12">
                <a:extLst>
                  <a:ext uri="{FF2B5EF4-FFF2-40B4-BE49-F238E27FC236}">
                    <a16:creationId xmlns:a16="http://schemas.microsoft.com/office/drawing/2014/main" id="{4640BEBB-1EC0-0CC2-166A-6B903A9EEC80}"/>
                  </a:ext>
                </a:extLst>
              </p:cNvPr>
              <p:cNvSpPr>
                <a:spLocks/>
              </p:cNvSpPr>
              <p:nvPr/>
            </p:nvSpPr>
            <p:spPr>
              <a:xfrm rot="16200000">
                <a:off x="16814562" y="8046306"/>
                <a:ext cx="914398" cy="914400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1" name="Picture 2" descr="Learn More Indiana">
              <a:extLst>
                <a:ext uri="{FF2B5EF4-FFF2-40B4-BE49-F238E27FC236}">
                  <a16:creationId xmlns:a16="http://schemas.microsoft.com/office/drawing/2014/main" id="{DD3B2347-5AC4-E845-BE66-7D6D579307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97584" y="7819958"/>
              <a:ext cx="1445553" cy="1445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5" name="Picture 1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35B6445-0CE7-87C7-7B1B-A05A17ACD6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4765" y="1183997"/>
            <a:ext cx="5782519" cy="430453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0840099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CBF527-CEC8-2E2E-0735-ECFA34AC5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7F165-C1FD-C68F-9B47-ACB69C53E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ScholarTrack</a:t>
            </a:r>
            <a:r>
              <a:rPr lang="en-US"/>
              <a:t> Dashboard</a:t>
            </a:r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0A89461A-8366-8468-AA37-F3EF915B55E4}"/>
              </a:ext>
            </a:extLst>
          </p:cNvPr>
          <p:cNvSpPr txBox="1">
            <a:spLocks/>
          </p:cNvSpPr>
          <p:nvPr/>
        </p:nvSpPr>
        <p:spPr>
          <a:xfrm>
            <a:off x="527281" y="2781245"/>
            <a:ext cx="6101590" cy="246474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i="1" spc="63">
                <a:solidFill>
                  <a:srgbClr val="AD2954"/>
                </a:solidFill>
                <a:latin typeface="Merriweather" pitchFamily="2" charset="77"/>
              </a:rPr>
              <a:t>State aid tab</a:t>
            </a:r>
          </a:p>
          <a:p>
            <a:pPr marL="539749" lvl="1" indent="-269875">
              <a:spcBef>
                <a:spcPts val="2000"/>
              </a:spcBef>
              <a:buFont typeface="Arial"/>
              <a:buChar char="•"/>
            </a:pPr>
            <a:r>
              <a:rPr lang="en-US" sz="2600" spc="49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Shows state grant offers based on</a:t>
            </a:r>
          </a:p>
          <a:p>
            <a:pPr marL="1079499" lvl="2" indent="-359833">
              <a:spcBef>
                <a:spcPts val="1000"/>
              </a:spcBef>
              <a:buFont typeface="Arial"/>
              <a:buChar char="⚬"/>
            </a:pPr>
            <a:r>
              <a:rPr lang="en-US" sz="2600" spc="49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Specific college/university</a:t>
            </a:r>
          </a:p>
          <a:p>
            <a:pPr marL="1079499" lvl="2" indent="-359833">
              <a:spcBef>
                <a:spcPts val="1000"/>
              </a:spcBef>
              <a:buFont typeface="Arial"/>
              <a:buChar char="⚬"/>
            </a:pPr>
            <a:r>
              <a:rPr lang="en-US" sz="2600" spc="49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Award year</a:t>
            </a:r>
          </a:p>
          <a:p>
            <a:endParaRPr lang="en-US"/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026F266-B5AC-9830-AA76-0A33C4AE3E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9788" y="1419385"/>
            <a:ext cx="4168260" cy="518846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0010427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1BCD2-09EE-686D-325D-D7A0E5725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Financial Aid Offer</a:t>
            </a:r>
          </a:p>
        </p:txBody>
      </p:sp>
    </p:spTree>
    <p:extLst>
      <p:ext uri="{BB962C8B-B14F-4D97-AF65-F5344CB8AC3E}">
        <p14:creationId xmlns:p14="http://schemas.microsoft.com/office/powerpoint/2010/main" val="2851527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BC53C-1770-7C8A-8700-824910EC5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Financial Aid Offer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1576F017-7EE4-0A9F-2C6D-940771CB49F0}"/>
              </a:ext>
            </a:extLst>
          </p:cNvPr>
          <p:cNvSpPr/>
          <p:nvPr/>
        </p:nvSpPr>
        <p:spPr>
          <a:xfrm>
            <a:off x="1243828" y="4722390"/>
            <a:ext cx="10515597" cy="1819426"/>
          </a:xfrm>
          <a:prstGeom prst="roundRect">
            <a:avLst/>
          </a:prstGeom>
          <a:solidFill>
            <a:srgbClr val="4B658D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81AD692-CCAE-3D5E-10D7-11015D384A59}"/>
              </a:ext>
            </a:extLst>
          </p:cNvPr>
          <p:cNvSpPr txBox="1">
            <a:spLocks/>
          </p:cNvSpPr>
          <p:nvPr/>
        </p:nvSpPr>
        <p:spPr>
          <a:xfrm>
            <a:off x="1557869" y="5048475"/>
            <a:ext cx="10515600" cy="142288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anose="020B0604020202020204" pitchFamily="34" charset="0"/>
              <a:buNone/>
            </a:pPr>
            <a:r>
              <a:rPr lang="en-US" b="1">
                <a:solidFill>
                  <a:srgbClr val="2E50A2"/>
                </a:solidFill>
                <a:latin typeface="Merriweather" panose="02000000000000000000" pitchFamily="2" charset="77"/>
                <a:cs typeface="Merriweather" panose="02000000000000000000" pitchFamily="2" charset="77"/>
              </a:rPr>
              <a:t>What you should do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Review costs and financial aid offers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Clearly understand your obligations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Ask questions</a:t>
            </a:r>
          </a:p>
          <a:p>
            <a:pPr marL="685800"/>
            <a:endParaRPr lang="en-US" sz="2500">
              <a:solidFill>
                <a:srgbClr val="2E50A2"/>
              </a:solidFill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29C77592-35B6-A553-19C0-B9AD8AECBEA7}"/>
              </a:ext>
            </a:extLst>
          </p:cNvPr>
          <p:cNvSpPr/>
          <p:nvPr/>
        </p:nvSpPr>
        <p:spPr>
          <a:xfrm>
            <a:off x="1247322" y="1250108"/>
            <a:ext cx="10515599" cy="1819426"/>
          </a:xfrm>
          <a:prstGeom prst="roundRect">
            <a:avLst/>
          </a:prstGeom>
          <a:solidFill>
            <a:srgbClr val="4B658D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C2D6F73-E614-9C31-B7A0-7E1CEAA41968}"/>
              </a:ext>
            </a:extLst>
          </p:cNvPr>
          <p:cNvSpPr/>
          <p:nvPr/>
        </p:nvSpPr>
        <p:spPr>
          <a:xfrm>
            <a:off x="669092" y="1582504"/>
            <a:ext cx="1156463" cy="1156463"/>
          </a:xfrm>
          <a:prstGeom prst="ellipse">
            <a:avLst/>
          </a:prstGeom>
          <a:solidFill>
            <a:srgbClr val="4B658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aseline="0">
              <a:latin typeface="Brandon Text Black" panose="020B0503020203060203" pitchFamily="34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864DE3-FC78-4149-DC69-04F84A5928E0}"/>
              </a:ext>
            </a:extLst>
          </p:cNvPr>
          <p:cNvSpPr txBox="1"/>
          <p:nvPr/>
        </p:nvSpPr>
        <p:spPr>
          <a:xfrm>
            <a:off x="1465307" y="1428030"/>
            <a:ext cx="102206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/>
            <a:r>
              <a:rPr lang="en-US" sz="2400" b="1">
                <a:solidFill>
                  <a:srgbClr val="2E50A2"/>
                </a:solidFill>
                <a:latin typeface="Merriweather" panose="02000000000000000000" pitchFamily="2" charset="77"/>
                <a:cs typeface="Merriweather" panose="02000000000000000000" pitchFamily="2" charset="77"/>
              </a:rPr>
              <a:t>Each college provides a financial aid offer outlining</a:t>
            </a:r>
          </a:p>
          <a:p>
            <a:pPr marL="1485900" lvl="1" indent="-342900">
              <a:buFont typeface="Courier New" panose="02070309020205020404" pitchFamily="49" charset="0"/>
              <a:buChar char="o"/>
            </a:pPr>
            <a:r>
              <a:rPr lang="en-US" sz="2000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Cost of attendance</a:t>
            </a:r>
          </a:p>
          <a:p>
            <a:pPr marL="1485900" lvl="1" indent="-342900">
              <a:buFont typeface="Courier New" panose="02070309020205020404" pitchFamily="49" charset="0"/>
              <a:buChar char="o"/>
            </a:pPr>
            <a:r>
              <a:rPr lang="en-US" sz="2000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Financial aid amounts (Grants, scholarships, work-study &amp; loans)</a:t>
            </a:r>
          </a:p>
          <a:p>
            <a:pPr marL="1485900" lvl="1" indent="-342900">
              <a:buFont typeface="Courier New" panose="02070309020205020404" pitchFamily="49" charset="0"/>
              <a:buChar char="o"/>
            </a:pPr>
            <a:r>
              <a:rPr lang="en-US" sz="2000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Options to pay remaining balance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596203FC-B2AC-2E2D-0AFF-BDC2F04023F7}"/>
              </a:ext>
            </a:extLst>
          </p:cNvPr>
          <p:cNvSpPr/>
          <p:nvPr/>
        </p:nvSpPr>
        <p:spPr>
          <a:xfrm>
            <a:off x="1247323" y="3505292"/>
            <a:ext cx="10515598" cy="787650"/>
          </a:xfrm>
          <a:prstGeom prst="roundRect">
            <a:avLst/>
          </a:prstGeom>
          <a:solidFill>
            <a:srgbClr val="4B658D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6793D07-4FD2-68F6-0159-A33F665B5DE8}"/>
              </a:ext>
            </a:extLst>
          </p:cNvPr>
          <p:cNvSpPr/>
          <p:nvPr/>
        </p:nvSpPr>
        <p:spPr>
          <a:xfrm>
            <a:off x="669092" y="3320885"/>
            <a:ext cx="1156463" cy="1156463"/>
          </a:xfrm>
          <a:prstGeom prst="ellipse">
            <a:avLst/>
          </a:prstGeom>
          <a:solidFill>
            <a:srgbClr val="3F1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aseline="0">
              <a:latin typeface="Brandon Text Black" panose="020B0503020203060203" pitchFamily="34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DE4A21C-5206-59AE-8F5F-8ABF3323A209}"/>
              </a:ext>
            </a:extLst>
          </p:cNvPr>
          <p:cNvSpPr txBox="1"/>
          <p:nvPr/>
        </p:nvSpPr>
        <p:spPr>
          <a:xfrm>
            <a:off x="1538947" y="3658419"/>
            <a:ext cx="988339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2400" b="1">
                <a:solidFill>
                  <a:srgbClr val="2E50A2"/>
                </a:solidFill>
                <a:latin typeface="Merriweather" panose="02000000000000000000" pitchFamily="2" charset="77"/>
                <a:cs typeface="Merriweather" panose="02000000000000000000" pitchFamily="2" charset="77"/>
              </a:rPr>
              <a:t>Timing &amp; delivery of offer varies by college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19F1FB0-3931-7CE2-A9F7-1F20B4C6BCBB}"/>
              </a:ext>
            </a:extLst>
          </p:cNvPr>
          <p:cNvSpPr/>
          <p:nvPr/>
        </p:nvSpPr>
        <p:spPr>
          <a:xfrm>
            <a:off x="665598" y="5054786"/>
            <a:ext cx="1156463" cy="1156463"/>
          </a:xfrm>
          <a:prstGeom prst="ellipse">
            <a:avLst/>
          </a:prstGeom>
          <a:solidFill>
            <a:srgbClr val="A526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aseline="0">
              <a:latin typeface="Brandon Text Black" panose="020B0503020203060203" pitchFamily="34" charset="77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9A318514-35A0-9551-2ADB-36C06D41B9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226" y="4816024"/>
            <a:ext cx="1422888" cy="1422888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F00EE52F-3854-0A9A-A391-E20706AB9A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6062" y="1436495"/>
            <a:ext cx="1422888" cy="1422888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796D0D4B-ED9C-5586-6A21-BA849A1533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0613" y="3196140"/>
            <a:ext cx="1422888" cy="142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9550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350F7-E177-A9D1-CA67-D1B41CE81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Financial Aid Offer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DF01579-F201-4DE9-7DE2-D2F1F287A1DA}"/>
              </a:ext>
            </a:extLst>
          </p:cNvPr>
          <p:cNvSpPr txBox="1">
            <a:spLocks/>
          </p:cNvSpPr>
          <p:nvPr/>
        </p:nvSpPr>
        <p:spPr>
          <a:xfrm>
            <a:off x="682579" y="2233408"/>
            <a:ext cx="4536035" cy="314912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i="1">
                <a:solidFill>
                  <a:srgbClr val="AD2954"/>
                </a:solidFill>
                <a:latin typeface="Merriweather" panose="02000000000000000000" pitchFamily="2" charset="77"/>
                <a:cs typeface="Merriweather" panose="02000000000000000000" pitchFamily="2" charset="77"/>
              </a:rPr>
              <a:t>Typical Sections</a:t>
            </a:r>
          </a:p>
          <a:p>
            <a:pPr marL="685800"/>
            <a:r>
              <a:rPr lang="en-US" sz="2600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Cost</a:t>
            </a:r>
          </a:p>
          <a:p>
            <a:pPr marL="685800"/>
            <a:r>
              <a:rPr lang="en-US" sz="2600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Grants &amp; Scholarships</a:t>
            </a:r>
          </a:p>
          <a:p>
            <a:pPr marL="685800"/>
            <a:r>
              <a:rPr lang="en-US" sz="2600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Work Study</a:t>
            </a:r>
          </a:p>
          <a:p>
            <a:pPr marL="685800"/>
            <a:r>
              <a:rPr lang="en-US" sz="2600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Student Loans</a:t>
            </a:r>
          </a:p>
          <a:p>
            <a:pPr marL="685800"/>
            <a:r>
              <a:rPr lang="en-US" sz="2600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Remaining Balance</a:t>
            </a:r>
          </a:p>
          <a:p>
            <a:endParaRPr lang="en-US"/>
          </a:p>
        </p:txBody>
      </p:sp>
      <p:pic>
        <p:nvPicPr>
          <p:cNvPr id="12" name="Picture 11" descr="A screen shot of a document&#10;&#10;AI-generated content may be incorrect.">
            <a:extLst>
              <a:ext uri="{FF2B5EF4-FFF2-40B4-BE49-F238E27FC236}">
                <a16:creationId xmlns:a16="http://schemas.microsoft.com/office/drawing/2014/main" id="{9E3866F7-9FF5-EFFA-7E6C-8F35080777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843"/>
          <a:stretch>
            <a:fillRect/>
          </a:stretch>
        </p:blipFill>
        <p:spPr>
          <a:xfrm>
            <a:off x="5973080" y="1278490"/>
            <a:ext cx="4740775" cy="544406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0357605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9AAF5-AEED-D7C6-240A-8386719BB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Remaining Balance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5B950F7-8A66-13F1-3DC9-37C020F572BD}"/>
              </a:ext>
            </a:extLst>
          </p:cNvPr>
          <p:cNvSpPr txBox="1">
            <a:spLocks/>
          </p:cNvSpPr>
          <p:nvPr/>
        </p:nvSpPr>
        <p:spPr>
          <a:xfrm>
            <a:off x="713263" y="1630693"/>
            <a:ext cx="10790877" cy="45687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i="1" spc="42">
                <a:solidFill>
                  <a:srgbClr val="AD2954"/>
                </a:solidFill>
                <a:latin typeface="Merriweather" pitchFamily="2" charset="77"/>
                <a:cs typeface="Calibri" panose="020F0502020204030204" pitchFamily="34" charset="0"/>
              </a:rPr>
              <a:t>Options</a:t>
            </a:r>
          </a:p>
          <a:p>
            <a:pPr marL="539496" lvl="1" indent="-27432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spc="42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Outside scholarships</a:t>
            </a:r>
          </a:p>
          <a:p>
            <a:pPr marL="539496" lvl="1" indent="-27432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spc="42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 of pocket/payment plan</a:t>
            </a:r>
          </a:p>
          <a:p>
            <a:pPr marL="539496" lvl="1" indent="-27432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spc="49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Loans</a:t>
            </a:r>
          </a:p>
          <a:p>
            <a:pPr marL="1079499" lvl="2" indent="-359833">
              <a:spcBef>
                <a:spcPts val="1000"/>
              </a:spcBef>
              <a:buFont typeface="Arial"/>
              <a:buChar char="⚬"/>
            </a:pPr>
            <a:r>
              <a:rPr lang="en-US" sz="2000" spc="49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Federal PLUS (Parent) loan</a:t>
            </a:r>
          </a:p>
          <a:p>
            <a:pPr marL="1079499" lvl="2" indent="-359833">
              <a:spcBef>
                <a:spcPts val="1000"/>
              </a:spcBef>
              <a:buFont typeface="Arial"/>
              <a:buChar char="⚬"/>
            </a:pPr>
            <a:r>
              <a:rPr lang="en-US" sz="2000" spc="49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Private loan</a:t>
            </a:r>
          </a:p>
          <a:p>
            <a:pPr>
              <a:spcBef>
                <a:spcPts val="3000"/>
              </a:spcBef>
            </a:pPr>
            <a:r>
              <a:rPr lang="en-US" sz="2800" b="1" i="1" spc="42">
                <a:solidFill>
                  <a:srgbClr val="AD2954"/>
                </a:solidFill>
                <a:latin typeface="Merriweather" pitchFamily="2" charset="77"/>
                <a:cs typeface="Calibri" panose="020F0502020204030204" pitchFamily="34" charset="0"/>
              </a:rPr>
              <a:t>You can do a combination of options</a:t>
            </a:r>
          </a:p>
          <a:p>
            <a:pPr marL="539496" lvl="1" indent="-27432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spc="42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Scholarships &amp; out of pocket payments help to minimize student loan debt</a:t>
            </a:r>
          </a:p>
        </p:txBody>
      </p:sp>
      <p:pic>
        <p:nvPicPr>
          <p:cNvPr id="4" name="Picture 3" descr="Woman studying in library">
            <a:extLst>
              <a:ext uri="{FF2B5EF4-FFF2-40B4-BE49-F238E27FC236}">
                <a16:creationId xmlns:a16="http://schemas.microsoft.com/office/drawing/2014/main" id="{ED46A164-7FAF-2CBE-6AE5-9FEEC9177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6518" y="1790090"/>
            <a:ext cx="4214634" cy="2808658"/>
          </a:xfrm>
          <a:prstGeom prst="roundRect">
            <a:avLst>
              <a:gd name="adj" fmla="val 9378"/>
            </a:avLst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40508136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99667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F2231-7171-1A08-B17E-DC83588CA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Education Loans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CF0153-DA40-19D9-D6D2-DF56A601E1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/>
              <a:t>Federal Direct Loans 		</a:t>
            </a:r>
            <a:r>
              <a:rPr lang="en-US" sz="1800" b="1" i="1">
                <a:solidFill>
                  <a:srgbClr val="AD2954"/>
                </a:solidFill>
              </a:rPr>
              <a:t>Rate: 6.39% + 1.057% Fee</a:t>
            </a:r>
            <a:endParaRPr lang="en-US" sz="2000" b="1" i="1">
              <a:solidFill>
                <a:srgbClr val="AD2954"/>
              </a:solidFill>
            </a:endParaRPr>
          </a:p>
          <a:p>
            <a:pPr lvl="1"/>
            <a:r>
              <a:rPr lang="en-US" sz="2000"/>
              <a:t>Student’s Loans</a:t>
            </a:r>
          </a:p>
          <a:p>
            <a:pPr lvl="1"/>
            <a:r>
              <a:rPr lang="en-US" sz="2000"/>
              <a:t>Subsidized &amp; Unsubsidized</a:t>
            </a:r>
          </a:p>
          <a:p>
            <a:pPr lvl="1"/>
            <a:r>
              <a:rPr lang="en-US" sz="2000"/>
              <a:t>Annual Limits</a:t>
            </a:r>
          </a:p>
          <a:p>
            <a:pPr marL="457200" lvl="1" indent="0">
              <a:buNone/>
            </a:pPr>
            <a:endParaRPr lang="en-US" sz="1050"/>
          </a:p>
          <a:p>
            <a:pPr lvl="1"/>
            <a:endParaRPr lang="en-US" sz="600"/>
          </a:p>
          <a:p>
            <a:r>
              <a:rPr lang="en-US" sz="2400"/>
              <a:t>Federal Direct PLUS Loans 	</a:t>
            </a:r>
            <a:r>
              <a:rPr lang="en-US" sz="1800" b="1" i="1">
                <a:solidFill>
                  <a:srgbClr val="AD2954"/>
                </a:solidFill>
              </a:rPr>
              <a:t>Rate: 8.94% + 4.228% fee</a:t>
            </a:r>
            <a:endParaRPr lang="en-US" sz="2000" b="1" i="1">
              <a:solidFill>
                <a:srgbClr val="AD2954"/>
              </a:solidFill>
            </a:endParaRPr>
          </a:p>
          <a:p>
            <a:pPr lvl="1"/>
            <a:r>
              <a:rPr lang="en-US" sz="2000"/>
              <a:t>Parent’s Loans</a:t>
            </a:r>
          </a:p>
          <a:p>
            <a:pPr lvl="1"/>
            <a:r>
              <a:rPr lang="en-US" sz="2000"/>
              <a:t>New Limits ($20,000/yr &amp; $65,000/lifetime)</a:t>
            </a:r>
          </a:p>
          <a:p>
            <a:pPr marL="457200" lvl="1" indent="0">
              <a:buNone/>
            </a:pPr>
            <a:endParaRPr lang="en-US" sz="1000"/>
          </a:p>
          <a:p>
            <a:pPr lvl="1"/>
            <a:endParaRPr lang="en-US" sz="600"/>
          </a:p>
          <a:p>
            <a:r>
              <a:rPr lang="en-US" sz="2400"/>
              <a:t>Private Student Loans  	</a:t>
            </a:r>
            <a:r>
              <a:rPr lang="en-US" sz="1800" b="1" i="1">
                <a:solidFill>
                  <a:srgbClr val="AD2954"/>
                </a:solidFill>
              </a:rPr>
              <a:t>Rate: Based off credit,</a:t>
            </a:r>
            <a:r>
              <a:rPr lang="en-US" sz="1800" i="1">
                <a:solidFill>
                  <a:srgbClr val="AD2954"/>
                </a:solidFill>
              </a:rPr>
              <a:t>				</a:t>
            </a:r>
            <a:endParaRPr lang="en-US" sz="2000" b="1" i="1">
              <a:solidFill>
                <a:srgbClr val="AD2954"/>
              </a:solidFill>
            </a:endParaRPr>
          </a:p>
          <a:p>
            <a:pPr lvl="1"/>
            <a:r>
              <a:rPr lang="en-US" sz="2000"/>
              <a:t>Student and Cosigner’s Loan			</a:t>
            </a:r>
            <a:r>
              <a:rPr lang="en-US" sz="1800" b="1" i="1">
                <a:solidFill>
                  <a:srgbClr val="AD2954"/>
                </a:solidFill>
                <a:latin typeface="Merriweather" pitchFamily="2" charset="77"/>
              </a:rPr>
              <a:t> often no fees</a:t>
            </a:r>
            <a:endParaRPr lang="en-US" sz="2000">
              <a:latin typeface="Merriweather" pitchFamily="2" charset="77"/>
            </a:endParaRPr>
          </a:p>
          <a:p>
            <a:pPr lvl="1"/>
            <a:r>
              <a:rPr lang="en-US" sz="2000"/>
              <a:t>Eligibility based on credit score and income </a:t>
            </a:r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DBA68419-D8A1-285F-622C-B64CF8D4ECE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25" b="10390"/>
          <a:stretch>
            <a:fillRect/>
          </a:stretch>
        </p:blipFill>
        <p:spPr>
          <a:xfrm>
            <a:off x="7583098" y="2018151"/>
            <a:ext cx="4403262" cy="3574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8633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0CE68-7CD9-200F-8E8C-047DA2412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0D9B77A2-1AA4-9DA6-2F91-31DDF4053B28}"/>
              </a:ext>
            </a:extLst>
          </p:cNvPr>
          <p:cNvSpPr/>
          <p:nvPr/>
        </p:nvSpPr>
        <p:spPr>
          <a:xfrm>
            <a:off x="6086824" y="2946337"/>
            <a:ext cx="5885411" cy="2576945"/>
          </a:xfrm>
          <a:prstGeom prst="roundRect">
            <a:avLst>
              <a:gd name="adj" fmla="val 8656"/>
            </a:avLst>
          </a:prstGeom>
          <a:solidFill>
            <a:srgbClr val="2E50A2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9DB743-1C14-3F98-247A-EA9C1944A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Education Loan - Trends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247FE0-E8BF-D131-1DC6-AB65186529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/>
              <a:t>Online Searches and AI compile results based on many sites including those that offer </a:t>
            </a:r>
            <a:r>
              <a:rPr lang="en-US" sz="2400" i="1">
                <a:solidFill>
                  <a:srgbClr val="AD2954"/>
                </a:solidFill>
              </a:rPr>
              <a:t>“Top Picks” </a:t>
            </a:r>
            <a:r>
              <a:rPr lang="en-US" sz="2400"/>
              <a:t>or </a:t>
            </a:r>
            <a:r>
              <a:rPr lang="en-US" sz="2400" i="1">
                <a:solidFill>
                  <a:srgbClr val="AD2954"/>
                </a:solidFill>
              </a:rPr>
              <a:t>“10 Best…”</a:t>
            </a:r>
            <a:r>
              <a:rPr lang="en-US" sz="2400"/>
              <a:t> </a:t>
            </a:r>
          </a:p>
          <a:p>
            <a:endParaRPr lang="en-US" sz="2000"/>
          </a:p>
          <a:p>
            <a:r>
              <a:rPr lang="en-US" sz="2400"/>
              <a:t>Sponsored sites appear first</a:t>
            </a:r>
            <a:endParaRPr lang="en-US" sz="1600" i="1">
              <a:solidFill>
                <a:srgbClr val="AD2954"/>
              </a:solidFill>
            </a:endParaRPr>
          </a:p>
          <a:p>
            <a:pPr lvl="1"/>
            <a:endParaRPr lang="en-US" sz="2000"/>
          </a:p>
          <a:p>
            <a:r>
              <a:rPr lang="en-US" sz="2400"/>
              <a:t>“As low as” Marketing</a:t>
            </a:r>
          </a:p>
          <a:p>
            <a:pPr lvl="1"/>
            <a:r>
              <a:rPr lang="en-US" sz="2000"/>
              <a:t>Rates shown in ads emphasize lowest rates, </a:t>
            </a:r>
            <a:br>
              <a:rPr lang="en-US" sz="2000"/>
            </a:br>
            <a:r>
              <a:rPr lang="en-US" sz="2000"/>
              <a:t>but actual rate is often in the </a:t>
            </a:r>
            <a:r>
              <a:rPr lang="en-US" b="1"/>
              <a:t>double digits</a:t>
            </a:r>
            <a:endParaRPr lang="en-US" sz="2000" b="1"/>
          </a:p>
          <a:p>
            <a:pPr marL="457200" lvl="1" indent="0">
              <a:buNone/>
            </a:pPr>
            <a:endParaRPr lang="en-US"/>
          </a:p>
          <a:p>
            <a:r>
              <a:rPr lang="en-US" sz="2400" err="1"/>
              <a:t>INvestEd</a:t>
            </a:r>
            <a:r>
              <a:rPr lang="en-US" sz="2400"/>
              <a:t> Team can help</a:t>
            </a:r>
          </a:p>
          <a:p>
            <a:pPr lvl="1"/>
            <a:r>
              <a:rPr lang="en-US" sz="2000"/>
              <a:t>Review specifics of loan types</a:t>
            </a:r>
          </a:p>
          <a:p>
            <a:pPr lvl="1"/>
            <a:r>
              <a:rPr lang="en-US" sz="2000"/>
              <a:t>Discuss options for students/parents</a:t>
            </a:r>
          </a:p>
          <a:p>
            <a:pPr lvl="1"/>
            <a:r>
              <a:rPr lang="en-US" sz="2000"/>
              <a:t>Answer questions</a:t>
            </a:r>
            <a:endParaRPr lang="en-US" sz="600"/>
          </a:p>
          <a:p>
            <a:pPr marL="457200" lvl="1" indent="0">
              <a:buNone/>
            </a:pPr>
            <a:endParaRPr lang="en-US" sz="60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940BBC8-AEC3-E35D-3F5C-1B8E3E415D4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39026" y="3183413"/>
            <a:ext cx="4981005" cy="754380"/>
          </a:xfrm>
          <a:prstGeom prst="rect">
            <a:avLst/>
          </a:prstGeom>
          <a:ln>
            <a:solidFill>
              <a:srgbClr val="2E50A2"/>
            </a:solidFill>
          </a:ln>
        </p:spPr>
      </p:pic>
      <p:pic>
        <p:nvPicPr>
          <p:cNvPr id="20" name="Picture 19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A736A4C7-64EE-B871-A60D-2EF9233504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8620" y="4174868"/>
            <a:ext cx="5541818" cy="1039091"/>
          </a:xfrm>
          <a:prstGeom prst="rect">
            <a:avLst/>
          </a:prstGeom>
          <a:ln>
            <a:solidFill>
              <a:srgbClr val="2E50A2"/>
            </a:solidFill>
          </a:ln>
        </p:spPr>
      </p:pic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1979BEDF-655C-6B4B-6732-6A204F3B408B}"/>
              </a:ext>
            </a:extLst>
          </p:cNvPr>
          <p:cNvSpPr/>
          <p:nvPr/>
        </p:nvSpPr>
        <p:spPr>
          <a:xfrm>
            <a:off x="6286327" y="4208117"/>
            <a:ext cx="1379916" cy="234511"/>
          </a:xfrm>
          <a:prstGeom prst="roundRect">
            <a:avLst/>
          </a:prstGeom>
          <a:solidFill>
            <a:srgbClr val="FBAE17"/>
          </a:solidFill>
          <a:ln>
            <a:solidFill>
              <a:srgbClr val="2E50A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E50A2"/>
              </a:solidFill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241DCF7-E102-ADFF-8897-D78C536F8C73}"/>
              </a:ext>
            </a:extLst>
          </p:cNvPr>
          <p:cNvCxnSpPr/>
          <p:nvPr/>
        </p:nvCxnSpPr>
        <p:spPr>
          <a:xfrm>
            <a:off x="10117026" y="3912035"/>
            <a:ext cx="1536323" cy="0"/>
          </a:xfrm>
          <a:prstGeom prst="line">
            <a:avLst/>
          </a:prstGeom>
          <a:ln w="60325" cap="rnd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3307A587-460B-13B3-0D7A-DFD1115BFDD8}"/>
              </a:ext>
            </a:extLst>
          </p:cNvPr>
          <p:cNvSpPr/>
          <p:nvPr/>
        </p:nvSpPr>
        <p:spPr>
          <a:xfrm>
            <a:off x="8537983" y="4931814"/>
            <a:ext cx="3107284" cy="20875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2409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923CF-4052-F99E-3751-2A86D9166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Comparing Offers</a:t>
            </a:r>
          </a:p>
        </p:txBody>
      </p:sp>
    </p:spTree>
    <p:extLst>
      <p:ext uri="{BB962C8B-B14F-4D97-AF65-F5344CB8AC3E}">
        <p14:creationId xmlns:p14="http://schemas.microsoft.com/office/powerpoint/2010/main" val="16289701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2ED42-31E6-0293-BB8B-202972B6C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Comparison Basics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DB0154D4-991F-4E8B-C09B-682075C1E185}"/>
              </a:ext>
            </a:extLst>
          </p:cNvPr>
          <p:cNvSpPr txBox="1">
            <a:spLocks/>
          </p:cNvSpPr>
          <p:nvPr/>
        </p:nvSpPr>
        <p:spPr>
          <a:xfrm>
            <a:off x="403712" y="1108058"/>
            <a:ext cx="11418173" cy="474664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675"/>
              </a:lnSpc>
              <a:buFont typeface="Arial" panose="020B0604020202020204" pitchFamily="34" charset="0"/>
              <a:buNone/>
            </a:pPr>
            <a:r>
              <a:rPr lang="en-US" b="1" i="1" spc="42">
                <a:solidFill>
                  <a:srgbClr val="2E50A2"/>
                </a:solidFill>
                <a:latin typeface="Merriweather" pitchFamily="2" charset="77"/>
              </a:rPr>
              <a:t>Federal Aid is typically the same at each school</a:t>
            </a:r>
          </a:p>
          <a:p>
            <a:pPr marL="539749" lvl="1" indent="-269875">
              <a:spcBef>
                <a:spcPts val="1000"/>
              </a:spcBef>
              <a:buFont typeface="Arial"/>
              <a:buChar char="•"/>
            </a:pPr>
            <a:r>
              <a:rPr lang="en-US" sz="2600" spc="49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Subsidized &amp; Unsubsidized loan amounts could vary based on:</a:t>
            </a:r>
          </a:p>
          <a:p>
            <a:pPr marL="1079499" lvl="2" indent="-359833">
              <a:spcBef>
                <a:spcPts val="1000"/>
              </a:spcBef>
              <a:buFont typeface="Arial"/>
              <a:buChar char="⚬"/>
            </a:pPr>
            <a:r>
              <a:rPr lang="en-US" sz="2600" spc="49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School cost</a:t>
            </a:r>
          </a:p>
          <a:p>
            <a:pPr marL="1079499" lvl="2" indent="-359833">
              <a:spcBef>
                <a:spcPts val="1000"/>
              </a:spcBef>
              <a:buFont typeface="Arial"/>
              <a:buChar char="⚬"/>
            </a:pPr>
            <a:r>
              <a:rPr lang="en-US" sz="2600" spc="49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Other financial aid received</a:t>
            </a:r>
          </a:p>
          <a:p>
            <a:pPr marL="0" indent="0">
              <a:lnSpc>
                <a:spcPts val="3675"/>
              </a:lnSpc>
              <a:spcBef>
                <a:spcPts val="3000"/>
              </a:spcBef>
              <a:buFont typeface="Arial" panose="020B0604020202020204" pitchFamily="34" charset="0"/>
              <a:buNone/>
            </a:pPr>
            <a:r>
              <a:rPr lang="en-US" b="1" i="1" spc="42">
                <a:solidFill>
                  <a:srgbClr val="2E50A2"/>
                </a:solidFill>
                <a:latin typeface="Merriweather" pitchFamily="2" charset="77"/>
              </a:rPr>
              <a:t>State aid varies based on:</a:t>
            </a:r>
          </a:p>
          <a:p>
            <a:pPr marL="539496" lvl="1" indent="-274320">
              <a:spcBef>
                <a:spcPts val="1000"/>
              </a:spcBef>
            </a:pPr>
            <a:r>
              <a:rPr lang="en-US" sz="2600" spc="42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School classification </a:t>
            </a:r>
            <a:r>
              <a:rPr lang="en-US" sz="2600" spc="42">
                <a:solidFill>
                  <a:srgbClr val="AD29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(Public, Private, Ivy Tech, or Proprietary)</a:t>
            </a:r>
            <a:endParaRPr lang="en-US" sz="2600" spc="42">
              <a:solidFill>
                <a:srgbClr val="2E50A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39496" lvl="1" indent="-274320">
              <a:spcBef>
                <a:spcPts val="1000"/>
              </a:spcBef>
            </a:pPr>
            <a:r>
              <a:rPr lang="en-US" sz="2600" spc="42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Program </a:t>
            </a:r>
            <a:r>
              <a:rPr lang="en-US" sz="2600" spc="42">
                <a:solidFill>
                  <a:srgbClr val="AD29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(Frank O’Bannon, 21</a:t>
            </a:r>
            <a:r>
              <a:rPr lang="en-US" sz="2600" spc="42" baseline="30000">
                <a:solidFill>
                  <a:srgbClr val="AD29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US" sz="2600" spc="42">
                <a:solidFill>
                  <a:srgbClr val="AD29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Century Scholars, Workforce Ready Grant)</a:t>
            </a:r>
            <a:endParaRPr lang="en-US" sz="2600" spc="42">
              <a:solidFill>
                <a:srgbClr val="2E50A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3000"/>
              </a:spcBef>
              <a:buFont typeface="Arial" panose="020B0604020202020204" pitchFamily="34" charset="0"/>
              <a:buNone/>
            </a:pPr>
            <a:r>
              <a:rPr lang="en-US" b="1" i="1" spc="42">
                <a:solidFill>
                  <a:srgbClr val="2E50A2"/>
                </a:solidFill>
                <a:latin typeface="Merriweather" pitchFamily="2" charset="77"/>
              </a:rPr>
              <a:t>Institutional aid based on each college/university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FF67B8-AAB6-ED20-E440-7E21E24754C1}"/>
              </a:ext>
            </a:extLst>
          </p:cNvPr>
          <p:cNvSpPr/>
          <p:nvPr/>
        </p:nvSpPr>
        <p:spPr>
          <a:xfrm>
            <a:off x="1971783" y="5854700"/>
            <a:ext cx="8772417" cy="782559"/>
          </a:xfrm>
          <a:prstGeom prst="rect">
            <a:avLst/>
          </a:prstGeom>
          <a:solidFill>
            <a:srgbClr val="009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Calibri" panose="020F0502020204030204" pitchFamily="34" charset="0"/>
                <a:cs typeface="Calibri" panose="020F0502020204030204" pitchFamily="34" charset="0"/>
              </a:rPr>
              <a:t>Considering living off-campus?  </a:t>
            </a:r>
          </a:p>
          <a:p>
            <a:pPr algn="ctr">
              <a:spcBef>
                <a:spcPts val="600"/>
              </a:spcBef>
            </a:pPr>
            <a:r>
              <a:rPr lang="en-US" sz="2000" b="1">
                <a:latin typeface="Calibri" panose="020F0502020204030204" pitchFamily="34" charset="0"/>
                <a:cs typeface="Calibri" panose="020F0502020204030204" pitchFamily="34" charset="0"/>
              </a:rPr>
              <a:t>Check with the financial aid office to review impact on cost &amp; financial aid 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4092ED6-78E8-F652-A7AD-060FE3D4E800}"/>
              </a:ext>
            </a:extLst>
          </p:cNvPr>
          <p:cNvSpPr/>
          <p:nvPr/>
        </p:nvSpPr>
        <p:spPr>
          <a:xfrm>
            <a:off x="1181100" y="5854699"/>
            <a:ext cx="893036" cy="782560"/>
          </a:xfrm>
          <a:prstGeom prst="ellipse">
            <a:avLst/>
          </a:prstGeom>
          <a:solidFill>
            <a:srgbClr val="FCAE15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/>
              <a:t>?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33535757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7A1DB-06B3-0C0B-65FB-F9AD0E778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Award Advisor™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82E02-DEF8-0352-6032-4FFA9DBA4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282" y="1639819"/>
            <a:ext cx="6338594" cy="5202467"/>
          </a:xfrm>
        </p:spPr>
        <p:txBody>
          <a:bodyPr/>
          <a:lstStyle/>
          <a:p>
            <a:r>
              <a:rPr lang="en-US" b="0">
                <a:latin typeface="Calibri" panose="020F0502020204030204" pitchFamily="34" charset="0"/>
              </a:rPr>
              <a:t>Free tool to help students and families understand and compare financial aid offers</a:t>
            </a:r>
          </a:p>
          <a:p>
            <a:endParaRPr lang="en-US" b="0">
              <a:latin typeface="Calibri" panose="020F0502020204030204" pitchFamily="34" charset="0"/>
            </a:endParaRPr>
          </a:p>
          <a:p>
            <a:r>
              <a:rPr lang="en-US" b="0">
                <a:latin typeface="Calibri" panose="020F0502020204030204" pitchFamily="34" charset="0"/>
              </a:rPr>
              <a:t>Step-by-step process for evaluating college costs</a:t>
            </a:r>
          </a:p>
          <a:p>
            <a:endParaRPr lang="en-US" b="0">
              <a:latin typeface="Calibri" panose="020F0502020204030204" pitchFamily="34" charset="0"/>
            </a:endParaRPr>
          </a:p>
          <a:p>
            <a:r>
              <a:rPr lang="en-US" b="0">
                <a:latin typeface="Calibri" panose="020F0502020204030204" pitchFamily="34" charset="0"/>
              </a:rPr>
              <a:t>Share standardized award letters and comparison results with family, counselors, or advisors</a:t>
            </a:r>
          </a:p>
        </p:txBody>
      </p:sp>
      <p:pic>
        <p:nvPicPr>
          <p:cNvPr id="14" name="Picture 13" descr="A hand holding a phone with a screen showing a message&#10;&#10;AI-generated content may be incorrect.">
            <a:extLst>
              <a:ext uri="{FF2B5EF4-FFF2-40B4-BE49-F238E27FC236}">
                <a16:creationId xmlns:a16="http://schemas.microsoft.com/office/drawing/2014/main" id="{49B0795F-33BF-9F4E-1B6B-198945BE05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8332"/>
          <a:stretch>
            <a:fillRect/>
          </a:stretch>
        </p:blipFill>
        <p:spPr>
          <a:xfrm>
            <a:off x="7069945" y="2433620"/>
            <a:ext cx="2202667" cy="210312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BD13414-EF38-82EF-A1B7-3AE914257AF8}"/>
              </a:ext>
            </a:extLst>
          </p:cNvPr>
          <p:cNvSpPr txBox="1"/>
          <p:nvPr/>
        </p:nvSpPr>
        <p:spPr>
          <a:xfrm>
            <a:off x="6787365" y="5216860"/>
            <a:ext cx="511735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200" b="1" i="1" spc="42" err="1">
                <a:solidFill>
                  <a:srgbClr val="AD2954"/>
                </a:solidFill>
                <a:latin typeface="Merriweather" pitchFamily="2" charset="77"/>
              </a:rPr>
              <a:t>INvestEdIndiana.org</a:t>
            </a:r>
            <a:r>
              <a:rPr lang="en-US" sz="2200" b="1" i="1" spc="42">
                <a:solidFill>
                  <a:srgbClr val="AD2954"/>
                </a:solidFill>
                <a:latin typeface="Merriweather" pitchFamily="2" charset="77"/>
              </a:rPr>
              <a:t>/</a:t>
            </a:r>
            <a:r>
              <a:rPr lang="en-US" sz="2200" b="1" i="1" spc="42" err="1">
                <a:solidFill>
                  <a:srgbClr val="AD2954"/>
                </a:solidFill>
                <a:latin typeface="Merriweather" pitchFamily="2" charset="77"/>
              </a:rPr>
              <a:t>AwardAdvisor</a:t>
            </a:r>
            <a:endParaRPr lang="en-US" sz="2200" b="1">
              <a:latin typeface="Merriweather" pitchFamily="2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75FB36-D2C7-72AD-FDE7-E64860A96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2612" y="2433620"/>
            <a:ext cx="2103120" cy="210312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7566448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602E4-F85D-20E3-8DF9-2DB1C5884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EB77D-DE52-8A4D-B4FB-AA750576C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Comparison Worksheet</a:t>
            </a:r>
          </a:p>
        </p:txBody>
      </p:sp>
      <p:pic>
        <p:nvPicPr>
          <p:cNvPr id="8" name="Picture 7" descr="A screen shot of a chart&#10;&#10;Description automatically generated">
            <a:extLst>
              <a:ext uri="{FF2B5EF4-FFF2-40B4-BE49-F238E27FC236}">
                <a16:creationId xmlns:a16="http://schemas.microsoft.com/office/drawing/2014/main" id="{5900025A-9CC4-9341-C26B-55E1E3673C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839" y="1108058"/>
            <a:ext cx="4853421" cy="5653986"/>
          </a:xfrm>
          <a:prstGeom prst="rect">
            <a:avLst/>
          </a:prstGeom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FC801FD9-3020-AAA0-E103-FE623DB84317}"/>
              </a:ext>
            </a:extLst>
          </p:cNvPr>
          <p:cNvSpPr txBox="1">
            <a:spLocks/>
          </p:cNvSpPr>
          <p:nvPr/>
        </p:nvSpPr>
        <p:spPr>
          <a:xfrm>
            <a:off x="6096000" y="1108058"/>
            <a:ext cx="5725885" cy="565398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675"/>
              </a:lnSpc>
              <a:buFont typeface="Arial" panose="020B0604020202020204" pitchFamily="34" charset="0"/>
              <a:buNone/>
            </a:pPr>
            <a:r>
              <a:rPr lang="en-US" sz="2600" b="1" i="1" spc="42">
                <a:solidFill>
                  <a:srgbClr val="AD2954"/>
                </a:solidFill>
                <a:latin typeface="Merriweather" pitchFamily="2" charset="77"/>
              </a:rPr>
              <a:t>Benefits of side-by-side comparison</a:t>
            </a:r>
          </a:p>
          <a:p>
            <a:pPr marL="539749" lvl="1" indent="-269875">
              <a:spcBef>
                <a:spcPts val="1000"/>
              </a:spcBef>
              <a:buFont typeface="Arial"/>
              <a:buChar char="•"/>
            </a:pPr>
            <a:r>
              <a:rPr lang="en-US" sz="2200" spc="49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Clearly identify</a:t>
            </a:r>
          </a:p>
          <a:p>
            <a:pPr marL="1079499" lvl="2" indent="-359833">
              <a:spcBef>
                <a:spcPts val="1000"/>
              </a:spcBef>
              <a:buFont typeface="Arial"/>
              <a:buChar char="⚬"/>
            </a:pPr>
            <a:r>
              <a:rPr lang="en-US" sz="2200" spc="49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Costs </a:t>
            </a:r>
          </a:p>
          <a:p>
            <a:pPr marL="1079499" lvl="2" indent="-359833">
              <a:spcBef>
                <a:spcPts val="1000"/>
              </a:spcBef>
              <a:buFont typeface="Arial"/>
              <a:buChar char="⚬"/>
            </a:pPr>
            <a:r>
              <a:rPr lang="en-US" sz="2200" spc="49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FREE money </a:t>
            </a:r>
            <a:r>
              <a:rPr lang="en-US" sz="2200" spc="49">
                <a:solidFill>
                  <a:srgbClr val="AD29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(scholarships/grants)</a:t>
            </a:r>
          </a:p>
          <a:p>
            <a:pPr marL="1079499" lvl="2" indent="-359833">
              <a:spcBef>
                <a:spcPts val="1000"/>
              </a:spcBef>
              <a:buFont typeface="Arial"/>
              <a:buChar char="⚬"/>
            </a:pPr>
            <a:r>
              <a:rPr lang="en-US" sz="2200" spc="49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Work study/student employment </a:t>
            </a:r>
          </a:p>
          <a:p>
            <a:pPr marL="1079499" lvl="2" indent="-359833">
              <a:spcBef>
                <a:spcPts val="1000"/>
              </a:spcBef>
              <a:buFont typeface="Arial"/>
              <a:buChar char="⚬"/>
            </a:pPr>
            <a:r>
              <a:rPr lang="en-US" sz="2200" spc="49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Loans </a:t>
            </a:r>
            <a:r>
              <a:rPr lang="en-US" sz="2200" spc="49">
                <a:solidFill>
                  <a:srgbClr val="AD295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(must be repaid)</a:t>
            </a:r>
            <a:endParaRPr lang="en-US" sz="2200" spc="49">
              <a:solidFill>
                <a:srgbClr val="2E50A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536699" lvl="3" indent="-359833">
              <a:spcBef>
                <a:spcPts val="1000"/>
              </a:spcBef>
              <a:buFont typeface="Wingdings" pitchFamily="2" charset="2"/>
              <a:buChar char="§"/>
            </a:pPr>
            <a:r>
              <a:rPr lang="en-US" sz="2200" spc="49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Student vs. Parent (PLUS) vs. Private</a:t>
            </a:r>
          </a:p>
          <a:p>
            <a:pPr marL="1079499" lvl="2" indent="-359833">
              <a:spcBef>
                <a:spcPts val="1000"/>
              </a:spcBef>
              <a:buFont typeface="Arial"/>
              <a:buChar char="⚬"/>
            </a:pPr>
            <a:r>
              <a:rPr lang="en-US" sz="2200" spc="49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Understand remaining balance</a:t>
            </a:r>
          </a:p>
          <a:p>
            <a:pPr marL="719666" lvl="2" indent="0">
              <a:spcBef>
                <a:spcPts val="1000"/>
              </a:spcBef>
              <a:buNone/>
            </a:pPr>
            <a:endParaRPr lang="en-US" sz="2200" spc="49">
              <a:solidFill>
                <a:srgbClr val="2E50A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-194734">
              <a:buNone/>
            </a:pPr>
            <a:r>
              <a:rPr lang="en-US" sz="2800" b="1" spc="42">
                <a:solidFill>
                  <a:srgbClr val="2E50A2"/>
                </a:solidFill>
                <a:latin typeface="Merriweather" pitchFamily="2" charset="77"/>
              </a:rPr>
              <a:t>Available on resources tab at </a:t>
            </a:r>
            <a:r>
              <a:rPr lang="en-US" sz="2800" b="1" i="1" spc="42" err="1">
                <a:solidFill>
                  <a:srgbClr val="AD2954"/>
                </a:solidFill>
                <a:latin typeface="Merriweather" pitchFamily="2" charset="77"/>
              </a:rPr>
              <a:t>INvestEdIndiana.org</a:t>
            </a:r>
            <a:endParaRPr lang="en-US" sz="2800" b="1" i="1" spc="42">
              <a:solidFill>
                <a:srgbClr val="AD2954"/>
              </a:solidFill>
              <a:latin typeface="Merriweather" pitchFamily="2" charset="77"/>
            </a:endParaRPr>
          </a:p>
          <a:p>
            <a:pPr marL="0" indent="0">
              <a:lnSpc>
                <a:spcPts val="3675"/>
              </a:lnSpc>
              <a:buFont typeface="Arial" panose="020B0604020202020204" pitchFamily="34" charset="0"/>
              <a:buNone/>
            </a:pPr>
            <a:endParaRPr lang="en-US" sz="2400" b="1" spc="42">
              <a:solidFill>
                <a:srgbClr val="2E50A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378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60D51-9F91-3F60-46D3-BEEB26974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Next Steps &amp; Help</a:t>
            </a:r>
          </a:p>
        </p:txBody>
      </p:sp>
    </p:spTree>
    <p:extLst>
      <p:ext uri="{BB962C8B-B14F-4D97-AF65-F5344CB8AC3E}">
        <p14:creationId xmlns:p14="http://schemas.microsoft.com/office/powerpoint/2010/main" val="41482421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AFDA4-11FA-015E-B7EC-7526C9390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Finalize Your Funding Plan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A42AA97D-C119-1763-E3D8-9EE55F1B3CCE}"/>
              </a:ext>
            </a:extLst>
          </p:cNvPr>
          <p:cNvSpPr txBox="1">
            <a:spLocks/>
          </p:cNvSpPr>
          <p:nvPr/>
        </p:nvSpPr>
        <p:spPr>
          <a:xfrm>
            <a:off x="403713" y="1173811"/>
            <a:ext cx="10515600" cy="553035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675"/>
              </a:lnSpc>
              <a:buFont typeface="Arial" panose="020B0604020202020204" pitchFamily="34" charset="0"/>
              <a:buNone/>
            </a:pPr>
            <a:r>
              <a:rPr lang="en-US" b="1" i="1" spc="42">
                <a:solidFill>
                  <a:srgbClr val="AD2954"/>
                </a:solidFill>
                <a:latin typeface="Merriweather" pitchFamily="2" charset="77"/>
              </a:rPr>
              <a:t>Plan for full year</a:t>
            </a:r>
          </a:p>
          <a:p>
            <a:pPr marL="539496" lvl="1" indent="-274320">
              <a:spcBef>
                <a:spcPts val="1000"/>
              </a:spcBef>
            </a:pPr>
            <a:r>
              <a:rPr lang="en-US" sz="2600" spc="42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Financial aid offers are for the academic year</a:t>
            </a:r>
          </a:p>
          <a:p>
            <a:pPr marL="539496" lvl="1" indent="-274320">
              <a:spcBef>
                <a:spcPts val="1000"/>
              </a:spcBef>
            </a:pPr>
            <a:r>
              <a:rPr lang="en-US" sz="2600" spc="42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Billing is done by term</a:t>
            </a:r>
          </a:p>
          <a:p>
            <a:pPr marL="0" indent="0">
              <a:spcBef>
                <a:spcPts val="3000"/>
              </a:spcBef>
              <a:buFont typeface="Arial" panose="020B0604020202020204" pitchFamily="34" charset="0"/>
              <a:buNone/>
            </a:pPr>
            <a:r>
              <a:rPr lang="en-US" b="1" i="1" spc="42">
                <a:solidFill>
                  <a:srgbClr val="AD2954"/>
                </a:solidFill>
                <a:latin typeface="Merriweather" pitchFamily="2" charset="77"/>
              </a:rPr>
              <a:t>Confirm how outside scholarships are applied</a:t>
            </a:r>
          </a:p>
          <a:p>
            <a:pPr marL="539496" lvl="1" indent="-274320">
              <a:spcBef>
                <a:spcPts val="1000"/>
              </a:spcBef>
            </a:pPr>
            <a:r>
              <a:rPr lang="en-US" sz="2600" spc="42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Split between the terms or all in one?</a:t>
            </a:r>
          </a:p>
          <a:p>
            <a:pPr marL="0" indent="0">
              <a:spcBef>
                <a:spcPts val="3000"/>
              </a:spcBef>
              <a:buFont typeface="Arial" panose="020B0604020202020204" pitchFamily="34" charset="0"/>
              <a:buNone/>
            </a:pPr>
            <a:r>
              <a:rPr lang="en-US" b="1" i="1" spc="42">
                <a:solidFill>
                  <a:srgbClr val="AD2954"/>
                </a:solidFill>
                <a:latin typeface="Merriweather" pitchFamily="2" charset="77"/>
              </a:rPr>
              <a:t>If you need to borrow to fill a gap </a:t>
            </a:r>
          </a:p>
          <a:p>
            <a:pPr marL="539496" lvl="1" indent="-274320">
              <a:spcBef>
                <a:spcPts val="1000"/>
              </a:spcBef>
            </a:pPr>
            <a:r>
              <a:rPr lang="en-US" sz="2600" spc="42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Shop to determine best option</a:t>
            </a:r>
          </a:p>
          <a:p>
            <a:pPr marL="539749" lvl="1" indent="-269875">
              <a:spcBef>
                <a:spcPts val="1000"/>
              </a:spcBef>
              <a:buFont typeface="Arial"/>
              <a:buChar char="•"/>
            </a:pPr>
            <a:r>
              <a:rPr lang="en-US" sz="2600" spc="42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Estimate amount for full year</a:t>
            </a:r>
            <a:endParaRPr lang="en-US" sz="2600" spc="49">
              <a:solidFill>
                <a:srgbClr val="2E50A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79499" lvl="2" indent="-359833">
              <a:spcBef>
                <a:spcPts val="1000"/>
              </a:spcBef>
              <a:buFont typeface="Arial"/>
              <a:buChar char="⚬"/>
            </a:pPr>
            <a:r>
              <a:rPr lang="en-US" sz="2600" spc="49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can always reduce before disbursement </a:t>
            </a:r>
          </a:p>
          <a:p>
            <a:pPr marL="719666" lvl="2" indent="0"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z="2600" spc="49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to minimize loan debt </a:t>
            </a:r>
          </a:p>
        </p:txBody>
      </p:sp>
      <p:pic>
        <p:nvPicPr>
          <p:cNvPr id="8" name="Picture 7" descr="A few women looking at a computer&#10;&#10;Description automatically generated with medium confidence">
            <a:extLst>
              <a:ext uri="{FF2B5EF4-FFF2-40B4-BE49-F238E27FC236}">
                <a16:creationId xmlns:a16="http://schemas.microsoft.com/office/drawing/2014/main" id="{7E7B6FC2-2BBD-DCA3-56CE-6ABC3D633B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825" y="3748652"/>
            <a:ext cx="3811314" cy="2540876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4121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FCEA2-0CBF-C37C-6389-CCED9F35D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Communication is Key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8C4CDC20-B4C1-3483-4A69-5CC165A508B8}"/>
              </a:ext>
            </a:extLst>
          </p:cNvPr>
          <p:cNvSpPr txBox="1">
            <a:spLocks/>
          </p:cNvSpPr>
          <p:nvPr/>
        </p:nvSpPr>
        <p:spPr>
          <a:xfrm>
            <a:off x="403713" y="1173811"/>
            <a:ext cx="10515600" cy="527785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675"/>
              </a:lnSpc>
              <a:buFont typeface="Arial" panose="020B0604020202020204" pitchFamily="34" charset="0"/>
              <a:buNone/>
            </a:pPr>
            <a:r>
              <a:rPr lang="en-US" b="1" i="1" spc="42">
                <a:solidFill>
                  <a:srgbClr val="AD2954"/>
                </a:solidFill>
                <a:latin typeface="Merriweather" pitchFamily="2" charset="77"/>
              </a:rPr>
              <a:t>Financial Aid Office</a:t>
            </a:r>
          </a:p>
          <a:p>
            <a:pPr marL="539496" lvl="1" indent="-274320">
              <a:spcBef>
                <a:spcPts val="1000"/>
              </a:spcBef>
            </a:pPr>
            <a:r>
              <a:rPr lang="en-US" sz="2800" spc="42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Note any action items required to secure awards offered, renewal requirements &amp; deadlines</a:t>
            </a:r>
          </a:p>
          <a:p>
            <a:pPr marL="539496" lvl="1" indent="-274320">
              <a:spcBef>
                <a:spcPts val="1000"/>
              </a:spcBef>
            </a:pPr>
            <a:r>
              <a:rPr lang="en-US" sz="2800" spc="42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Share </a:t>
            </a:r>
            <a:r>
              <a:rPr lang="en-US" sz="2800" b="1" spc="42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</a:t>
            </a:r>
            <a:r>
              <a:rPr lang="en-US" sz="2800" spc="42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outside scholarships you receive</a:t>
            </a:r>
          </a:p>
          <a:p>
            <a:pPr marL="539496" lvl="1" indent="-274320">
              <a:spcBef>
                <a:spcPts val="1000"/>
              </a:spcBef>
            </a:pPr>
            <a:r>
              <a:rPr lang="en-US" sz="2800" spc="42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Notify of any changes to your family situation</a:t>
            </a:r>
          </a:p>
          <a:p>
            <a:pPr marL="0" indent="0">
              <a:spcBef>
                <a:spcPts val="3000"/>
              </a:spcBef>
              <a:buFont typeface="Arial" panose="020B0604020202020204" pitchFamily="34" charset="0"/>
              <a:buNone/>
            </a:pPr>
            <a:r>
              <a:rPr lang="en-US" b="1" i="1" spc="42">
                <a:solidFill>
                  <a:srgbClr val="AD2954"/>
                </a:solidFill>
                <a:latin typeface="Merriweather" pitchFamily="2" charset="77"/>
              </a:rPr>
              <a:t>Other Offices</a:t>
            </a:r>
          </a:p>
          <a:p>
            <a:pPr marL="539496" lvl="1" indent="-274320">
              <a:spcBef>
                <a:spcPts val="1000"/>
              </a:spcBef>
            </a:pPr>
            <a:r>
              <a:rPr lang="en-US" sz="2800" spc="42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Housing forms &amp; deposits</a:t>
            </a:r>
          </a:p>
          <a:p>
            <a:pPr marL="539496" lvl="1" indent="-274320">
              <a:spcBef>
                <a:spcPts val="1000"/>
              </a:spcBef>
            </a:pPr>
            <a:r>
              <a:rPr lang="en-US" sz="2800" spc="42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Payment deadline for first term</a:t>
            </a:r>
          </a:p>
          <a:p>
            <a:pPr marL="539496" lvl="1" indent="-274320">
              <a:spcBef>
                <a:spcPts val="1000"/>
              </a:spcBef>
            </a:pPr>
            <a:r>
              <a:rPr lang="en-US" sz="2800" spc="42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Freshman registration &amp; orientation</a:t>
            </a:r>
          </a:p>
          <a:p>
            <a:pPr marL="539496" lvl="1" indent="-274320">
              <a:spcBef>
                <a:spcPts val="1000"/>
              </a:spcBef>
            </a:pPr>
            <a:r>
              <a:rPr lang="en-US" sz="2800" spc="42">
                <a:solidFill>
                  <a:srgbClr val="2E50A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Work study process</a:t>
            </a:r>
          </a:p>
        </p:txBody>
      </p:sp>
      <p:pic>
        <p:nvPicPr>
          <p:cNvPr id="7" name="Picture 6" descr="A picture containing wall, person, indoor&#10;&#10;Description automatically generated">
            <a:extLst>
              <a:ext uri="{FF2B5EF4-FFF2-40B4-BE49-F238E27FC236}">
                <a16:creationId xmlns:a16="http://schemas.microsoft.com/office/drawing/2014/main" id="{17D51F3C-1DBA-C973-A682-BD45DEAE4A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991" y="3812737"/>
            <a:ext cx="4055296" cy="2703531"/>
          </a:xfrm>
          <a:prstGeom prst="roundRect">
            <a:avLst>
              <a:gd name="adj" fmla="val 12255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231841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E52AD-0731-1AB3-A87B-5946957CE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We’ll Help!</a:t>
            </a:r>
          </a:p>
        </p:txBody>
      </p:sp>
    </p:spTree>
    <p:extLst>
      <p:ext uri="{BB962C8B-B14F-4D97-AF65-F5344CB8AC3E}">
        <p14:creationId xmlns:p14="http://schemas.microsoft.com/office/powerpoint/2010/main" val="9617630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papers with text&#10;&#10;AI-generated content may be incorrect.">
            <a:extLst>
              <a:ext uri="{FF2B5EF4-FFF2-40B4-BE49-F238E27FC236}">
                <a16:creationId xmlns:a16="http://schemas.microsoft.com/office/drawing/2014/main" id="{E3C460DB-9BA5-1A6E-A676-CA665A9F41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0"/>
            <a:ext cx="12179302" cy="6858000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EECADDF-0592-9182-73E3-B563EC4D46FA}"/>
              </a:ext>
            </a:extLst>
          </p:cNvPr>
          <p:cNvSpPr/>
          <p:nvPr/>
        </p:nvSpPr>
        <p:spPr>
          <a:xfrm>
            <a:off x="838202" y="2173779"/>
            <a:ext cx="10515597" cy="2510443"/>
          </a:xfrm>
          <a:prstGeom prst="roundRect">
            <a:avLst/>
          </a:pr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1200"/>
              </a:spcBef>
            </a:pPr>
            <a:r>
              <a:rPr lang="en-US" sz="7200">
                <a:solidFill>
                  <a:srgbClr val="2E50A2"/>
                </a:solidFill>
                <a:latin typeface="Merriweather" pitchFamily="2" charset="77"/>
              </a:rPr>
              <a:t>FREE Resources at:</a:t>
            </a:r>
          </a:p>
          <a:p>
            <a:pPr algn="ctr">
              <a:spcBef>
                <a:spcPts val="1200"/>
              </a:spcBef>
            </a:pPr>
            <a:r>
              <a:rPr lang="en-US" sz="7200">
                <a:solidFill>
                  <a:srgbClr val="AD2954"/>
                </a:solidFill>
                <a:latin typeface="Merriweather" pitchFamily="2" charset="77"/>
              </a:rPr>
              <a:t> </a:t>
            </a:r>
            <a:r>
              <a:rPr lang="en-US" sz="7200" err="1">
                <a:solidFill>
                  <a:srgbClr val="AD2954"/>
                </a:solidFill>
                <a:latin typeface="Merriweather" pitchFamily="2" charset="77"/>
              </a:rPr>
              <a:t>INvestEdIndiana.org</a:t>
            </a:r>
            <a:endParaRPr lang="en-US" sz="7200">
              <a:solidFill>
                <a:srgbClr val="AD2954"/>
              </a:solidFill>
              <a:latin typeface="Merriweather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237558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itting on the grass&#10;&#10;Description automatically generated">
            <a:extLst>
              <a:ext uri="{FF2B5EF4-FFF2-40B4-BE49-F238E27FC236}">
                <a16:creationId xmlns:a16="http://schemas.microsoft.com/office/drawing/2014/main" id="{89865FEF-0C82-B222-DC31-0899176CF0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3645" cy="687118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125296F-6A0E-38D8-1499-75868BA45A6A}"/>
              </a:ext>
            </a:extLst>
          </p:cNvPr>
          <p:cNvSpPr/>
          <p:nvPr/>
        </p:nvSpPr>
        <p:spPr>
          <a:xfrm>
            <a:off x="0" y="2957513"/>
            <a:ext cx="12203645" cy="3900483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CED02C2C-10D3-60C4-E151-6CBF80F224C3}"/>
              </a:ext>
            </a:extLst>
          </p:cNvPr>
          <p:cNvSpPr/>
          <p:nvPr/>
        </p:nvSpPr>
        <p:spPr>
          <a:xfrm>
            <a:off x="4122531" y="906116"/>
            <a:ext cx="7753711" cy="1132098"/>
          </a:xfrm>
          <a:custGeom>
            <a:avLst/>
            <a:gdLst>
              <a:gd name="connsiteX0" fmla="*/ 7308333 w 7753711"/>
              <a:gd name="connsiteY0" fmla="*/ 1132098 h 1132098"/>
              <a:gd name="connsiteX1" fmla="*/ 6862954 w 7753711"/>
              <a:gd name="connsiteY1" fmla="*/ 1132097 h 1132098"/>
              <a:gd name="connsiteX2" fmla="*/ 3958580 w 7753711"/>
              <a:gd name="connsiteY2" fmla="*/ 1132097 h 1132098"/>
              <a:gd name="connsiteX3" fmla="*/ 3958580 w 7753711"/>
              <a:gd name="connsiteY3" fmla="*/ 1132098 h 1132098"/>
              <a:gd name="connsiteX4" fmla="*/ 890757 w 7753711"/>
              <a:gd name="connsiteY4" fmla="*/ 1132098 h 1132098"/>
              <a:gd name="connsiteX5" fmla="*/ 847566 w 7753711"/>
              <a:gd name="connsiteY5" fmla="*/ 1132098 h 1132098"/>
              <a:gd name="connsiteX6" fmla="*/ 445378 w 7753711"/>
              <a:gd name="connsiteY6" fmla="*/ 1132098 h 1132098"/>
              <a:gd name="connsiteX7" fmla="*/ 0 w 7753711"/>
              <a:gd name="connsiteY7" fmla="*/ 566049 h 1132098"/>
              <a:gd name="connsiteX8" fmla="*/ 445378 w 7753711"/>
              <a:gd name="connsiteY8" fmla="*/ 0 h 1132098"/>
              <a:gd name="connsiteX9" fmla="*/ 890757 w 7753711"/>
              <a:gd name="connsiteY9" fmla="*/ 1 h 1132098"/>
              <a:gd name="connsiteX10" fmla="*/ 3795131 w 7753711"/>
              <a:gd name="connsiteY10" fmla="*/ 1 h 1132098"/>
              <a:gd name="connsiteX11" fmla="*/ 3795131 w 7753711"/>
              <a:gd name="connsiteY11" fmla="*/ 0 h 1132098"/>
              <a:gd name="connsiteX12" fmla="*/ 6862954 w 7753711"/>
              <a:gd name="connsiteY12" fmla="*/ 0 h 1132098"/>
              <a:gd name="connsiteX13" fmla="*/ 6906145 w 7753711"/>
              <a:gd name="connsiteY13" fmla="*/ 0 h 1132098"/>
              <a:gd name="connsiteX14" fmla="*/ 7308333 w 7753711"/>
              <a:gd name="connsiteY14" fmla="*/ 0 h 1132098"/>
              <a:gd name="connsiteX15" fmla="*/ 7753711 w 7753711"/>
              <a:gd name="connsiteY15" fmla="*/ 566049 h 1132098"/>
              <a:gd name="connsiteX16" fmla="*/ 7308333 w 7753711"/>
              <a:gd name="connsiteY16" fmla="*/ 1132098 h 1132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753711" h="1132098">
                <a:moveTo>
                  <a:pt x="7308333" y="1132098"/>
                </a:moveTo>
                <a:lnTo>
                  <a:pt x="6862954" y="1132097"/>
                </a:lnTo>
                <a:lnTo>
                  <a:pt x="3958580" y="1132097"/>
                </a:lnTo>
                <a:lnTo>
                  <a:pt x="3958580" y="1132098"/>
                </a:lnTo>
                <a:lnTo>
                  <a:pt x="890757" y="1132098"/>
                </a:lnTo>
                <a:lnTo>
                  <a:pt x="847566" y="1132098"/>
                </a:lnTo>
                <a:lnTo>
                  <a:pt x="445378" y="1132098"/>
                </a:lnTo>
                <a:cubicBezTo>
                  <a:pt x="199403" y="1132098"/>
                  <a:pt x="0" y="878669"/>
                  <a:pt x="0" y="566049"/>
                </a:cubicBezTo>
                <a:cubicBezTo>
                  <a:pt x="0" y="253429"/>
                  <a:pt x="199403" y="0"/>
                  <a:pt x="445378" y="0"/>
                </a:cubicBezTo>
                <a:lnTo>
                  <a:pt x="890757" y="1"/>
                </a:lnTo>
                <a:lnTo>
                  <a:pt x="3795131" y="1"/>
                </a:lnTo>
                <a:lnTo>
                  <a:pt x="3795131" y="0"/>
                </a:lnTo>
                <a:lnTo>
                  <a:pt x="6862954" y="0"/>
                </a:lnTo>
                <a:lnTo>
                  <a:pt x="6906145" y="0"/>
                </a:lnTo>
                <a:lnTo>
                  <a:pt x="7308333" y="0"/>
                </a:lnTo>
                <a:cubicBezTo>
                  <a:pt x="7554308" y="0"/>
                  <a:pt x="7753711" y="253429"/>
                  <a:pt x="7753711" y="566049"/>
                </a:cubicBezTo>
                <a:cubicBezTo>
                  <a:pt x="7753711" y="878669"/>
                  <a:pt x="7554308" y="1132098"/>
                  <a:pt x="7308333" y="1132098"/>
                </a:cubicBezTo>
                <a:close/>
              </a:path>
            </a:pathLst>
          </a:custGeom>
          <a:solidFill>
            <a:srgbClr val="F4C6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i="0">
                <a:solidFill>
                  <a:schemeClr val="bg1"/>
                </a:solidFill>
                <a:latin typeface="Merriweather" pitchFamily="2" charset="77"/>
              </a:rPr>
              <a:t>Stay Connected With Us!</a:t>
            </a:r>
          </a:p>
          <a:p>
            <a:pPr algn="ctr"/>
            <a:endParaRPr lang="en-US"/>
          </a:p>
        </p:txBody>
      </p:sp>
      <p:pic>
        <p:nvPicPr>
          <p:cNvPr id="8" name="Picture 7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6CC28B0E-F2E7-5430-96B4-096AE080F3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2003" y="3181135"/>
            <a:ext cx="2907993" cy="115108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4A9B93E-7285-AB52-3449-1689523792A4}"/>
              </a:ext>
            </a:extLst>
          </p:cNvPr>
          <p:cNvCxnSpPr>
            <a:cxnSpLocks/>
          </p:cNvCxnSpPr>
          <p:nvPr/>
        </p:nvCxnSpPr>
        <p:spPr>
          <a:xfrm>
            <a:off x="-1" y="2957513"/>
            <a:ext cx="12203645" cy="0"/>
          </a:xfrm>
          <a:prstGeom prst="line">
            <a:avLst/>
          </a:prstGeom>
          <a:ln w="12700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1AD61B3-72F3-B319-0FDE-5FB6E39B1904}"/>
              </a:ext>
            </a:extLst>
          </p:cNvPr>
          <p:cNvCxnSpPr/>
          <p:nvPr/>
        </p:nvCxnSpPr>
        <p:spPr>
          <a:xfrm>
            <a:off x="6101442" y="4576312"/>
            <a:ext cx="0" cy="1763486"/>
          </a:xfrm>
          <a:prstGeom prst="line">
            <a:avLst/>
          </a:prstGeom>
          <a:ln w="25400">
            <a:solidFill>
              <a:srgbClr val="2D4FA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AA8D5B4-1BB0-0846-7C31-43E72089F21F}"/>
              </a:ext>
            </a:extLst>
          </p:cNvPr>
          <p:cNvSpPr txBox="1"/>
          <p:nvPr/>
        </p:nvSpPr>
        <p:spPr>
          <a:xfrm>
            <a:off x="7122530" y="4491147"/>
            <a:ext cx="422072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200" b="0" i="0" u="none">
                <a:solidFill>
                  <a:srgbClr val="2D4F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Follow </a:t>
            </a:r>
            <a:r>
              <a:rPr lang="en-US" sz="2200" b="1" i="0" u="none">
                <a:solidFill>
                  <a:srgbClr val="2D4F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@INvest</a:t>
            </a:r>
            <a:r>
              <a:rPr lang="en-US" sz="2200" b="1" i="0" u="none">
                <a:solidFill>
                  <a:srgbClr val="F4C63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</a:t>
            </a:r>
            <a:r>
              <a:rPr lang="en-US" sz="2200" b="1" i="0" u="none">
                <a:solidFill>
                  <a:srgbClr val="2D4F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Indiana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52C8CEE-3446-7C23-0BAF-74CC610972B9}"/>
              </a:ext>
            </a:extLst>
          </p:cNvPr>
          <p:cNvGrpSpPr/>
          <p:nvPr/>
        </p:nvGrpSpPr>
        <p:grpSpPr>
          <a:xfrm>
            <a:off x="7701162" y="4979474"/>
            <a:ext cx="2955636" cy="732032"/>
            <a:chOff x="7417473" y="4726023"/>
            <a:chExt cx="2955636" cy="732032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2962DEFE-97F0-80F1-D29D-41C5E12146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949202" y="4726023"/>
              <a:ext cx="727565" cy="727565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7CF10E16-FEB5-4BD2-5FFE-6050ADC21A3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185571" y="4728257"/>
              <a:ext cx="727564" cy="727564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153F8825-00AE-2D1A-7F37-2E033F5C767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417473" y="4726023"/>
              <a:ext cx="732032" cy="732032"/>
            </a:xfrm>
            <a:prstGeom prst="rect">
              <a:avLst/>
            </a:prstGeom>
          </p:spPr>
        </p:pic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825DB1E4-DF9D-E681-CF9D-1406E4F2DA9D}"/>
                </a:ext>
              </a:extLst>
            </p:cNvPr>
            <p:cNvGrpSpPr/>
            <p:nvPr userDrawn="1"/>
          </p:nvGrpSpPr>
          <p:grpSpPr>
            <a:xfrm>
              <a:off x="9760092" y="4783296"/>
              <a:ext cx="613017" cy="613017"/>
              <a:chOff x="10468003" y="5011412"/>
              <a:chExt cx="613017" cy="613017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DFEB3414-9FB6-D6C7-5D6D-20ECC2D24882}"/>
                  </a:ext>
                </a:extLst>
              </p:cNvPr>
              <p:cNvSpPr/>
              <p:nvPr userDrawn="1"/>
            </p:nvSpPr>
            <p:spPr>
              <a:xfrm>
                <a:off x="10468003" y="5011412"/>
                <a:ext cx="613017" cy="613017"/>
              </a:xfrm>
              <a:prstGeom prst="ellipse">
                <a:avLst/>
              </a:prstGeom>
              <a:solidFill>
                <a:srgbClr val="2D4FA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8" name="Graphic 17">
                <a:extLst>
                  <a:ext uri="{FF2B5EF4-FFF2-40B4-BE49-F238E27FC236}">
                    <a16:creationId xmlns:a16="http://schemas.microsoft.com/office/drawing/2014/main" id="{0440C65A-7C8C-2F52-E8C0-21CC09FC200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10473940" y="5032403"/>
                <a:ext cx="574211" cy="574211"/>
              </a:xfrm>
              <a:prstGeom prst="rect">
                <a:avLst/>
              </a:prstGeom>
            </p:spPr>
          </p:pic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91C420B-B238-DBE0-1E27-6AC5255DF00B}"/>
              </a:ext>
            </a:extLst>
          </p:cNvPr>
          <p:cNvGrpSpPr/>
          <p:nvPr/>
        </p:nvGrpSpPr>
        <p:grpSpPr>
          <a:xfrm>
            <a:off x="742885" y="4226949"/>
            <a:ext cx="4926391" cy="2073749"/>
            <a:chOff x="742885" y="4226949"/>
            <a:chExt cx="4926391" cy="207374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3139E73-4F47-3A91-5223-148F44FD4100}"/>
                </a:ext>
              </a:extLst>
            </p:cNvPr>
            <p:cNvSpPr txBox="1"/>
            <p:nvPr userDrawn="1"/>
          </p:nvSpPr>
          <p:spPr>
            <a:xfrm>
              <a:off x="1256753" y="4226949"/>
              <a:ext cx="4412523" cy="20330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sz="2200" b="0" i="0" u="none">
                  <a:solidFill>
                    <a:srgbClr val="2D4FA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317.715.9007</a:t>
              </a:r>
            </a:p>
            <a:p>
              <a:pPr>
                <a:lnSpc>
                  <a:spcPct val="200000"/>
                </a:lnSpc>
              </a:pPr>
              <a:r>
                <a:rPr lang="en-US" sz="2200" b="0" i="0" u="none">
                  <a:solidFill>
                    <a:srgbClr val="2D4FA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Outreach@INvestEdIndiana.org</a:t>
              </a:r>
            </a:p>
            <a:p>
              <a:pPr>
                <a:lnSpc>
                  <a:spcPct val="200000"/>
                </a:lnSpc>
              </a:pPr>
              <a:r>
                <a:rPr lang="en-US" sz="2200" b="0" i="0" u="none">
                  <a:solidFill>
                    <a:srgbClr val="2D4FA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www.investedindiana.org</a:t>
              </a:r>
            </a:p>
          </p:txBody>
        </p:sp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B69E9F84-E645-60CF-8F1E-260BC5A593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764317" y="4504595"/>
              <a:ext cx="408989" cy="408989"/>
            </a:xfrm>
            <a:prstGeom prst="rect">
              <a:avLst/>
            </a:prstGeom>
          </p:spPr>
        </p:pic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0C14E584-0F82-A46C-582C-4475C56A172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742885" y="5106163"/>
              <a:ext cx="491620" cy="491620"/>
            </a:xfrm>
            <a:prstGeom prst="rect">
              <a:avLst/>
            </a:prstGeom>
          </p:spPr>
        </p:pic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19D99E6F-099F-08FD-92E9-DAD4EA4B68D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756542" y="5809077"/>
              <a:ext cx="491621" cy="491621"/>
            </a:xfrm>
            <a:prstGeom prst="rect">
              <a:avLst/>
            </a:prstGeom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23E9D1AE-F9C3-6874-EDA9-8F178A655B98}"/>
              </a:ext>
            </a:extLst>
          </p:cNvPr>
          <p:cNvSpPr txBox="1"/>
          <p:nvPr/>
        </p:nvSpPr>
        <p:spPr>
          <a:xfrm>
            <a:off x="7660291" y="5980408"/>
            <a:ext cx="4215951" cy="60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50000"/>
              </a:lnSpc>
            </a:pPr>
            <a:r>
              <a:rPr lang="en-US" sz="1800" b="1" i="0">
                <a:solidFill>
                  <a:srgbClr val="2D4F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Join our mailing list: </a:t>
            </a:r>
          </a:p>
          <a:p>
            <a:pPr>
              <a:lnSpc>
                <a:spcPct val="150000"/>
              </a:lnSpc>
            </a:pPr>
            <a:r>
              <a:rPr lang="en-US" sz="1800" b="0" i="0">
                <a:solidFill>
                  <a:srgbClr val="2D4F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InvestEdIndiana.org/mailing-list</a:t>
            </a:r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78510B90-1254-A7F8-11DA-C8F6E5040800}"/>
              </a:ext>
            </a:extLst>
          </p:cNvPr>
          <p:cNvSpPr/>
          <p:nvPr/>
        </p:nvSpPr>
        <p:spPr>
          <a:xfrm rot="10800000" flipV="1">
            <a:off x="8815931" y="2289635"/>
            <a:ext cx="2455700" cy="137323"/>
          </a:xfrm>
          <a:custGeom>
            <a:avLst/>
            <a:gdLst>
              <a:gd name="connsiteX0" fmla="*/ 2254033 w 2319268"/>
              <a:gd name="connsiteY0" fmla="*/ 0 h 120646"/>
              <a:gd name="connsiteX1" fmla="*/ 2195124 w 2319268"/>
              <a:gd name="connsiteY1" fmla="*/ 0 h 120646"/>
              <a:gd name="connsiteX2" fmla="*/ 2188798 w 2319268"/>
              <a:gd name="connsiteY2" fmla="*/ 0 h 120646"/>
              <a:gd name="connsiteX3" fmla="*/ 1159634 w 2319268"/>
              <a:gd name="connsiteY3" fmla="*/ 0 h 120646"/>
              <a:gd name="connsiteX4" fmla="*/ 1159634 w 2319268"/>
              <a:gd name="connsiteY4" fmla="*/ 1 h 120646"/>
              <a:gd name="connsiteX5" fmla="*/ 130470 w 2319268"/>
              <a:gd name="connsiteY5" fmla="*/ 1 h 120646"/>
              <a:gd name="connsiteX6" fmla="*/ 65235 w 2319268"/>
              <a:gd name="connsiteY6" fmla="*/ 1 h 120646"/>
              <a:gd name="connsiteX7" fmla="*/ 0 w 2319268"/>
              <a:gd name="connsiteY7" fmla="*/ 60324 h 120646"/>
              <a:gd name="connsiteX8" fmla="*/ 65235 w 2319268"/>
              <a:gd name="connsiteY8" fmla="*/ 120646 h 120646"/>
              <a:gd name="connsiteX9" fmla="*/ 124144 w 2319268"/>
              <a:gd name="connsiteY9" fmla="*/ 120646 h 120646"/>
              <a:gd name="connsiteX10" fmla="*/ 130470 w 2319268"/>
              <a:gd name="connsiteY10" fmla="*/ 120646 h 120646"/>
              <a:gd name="connsiteX11" fmla="*/ 1159634 w 2319268"/>
              <a:gd name="connsiteY11" fmla="*/ 120646 h 120646"/>
              <a:gd name="connsiteX12" fmla="*/ 1159634 w 2319268"/>
              <a:gd name="connsiteY12" fmla="*/ 120645 h 120646"/>
              <a:gd name="connsiteX13" fmla="*/ 2188798 w 2319268"/>
              <a:gd name="connsiteY13" fmla="*/ 120645 h 120646"/>
              <a:gd name="connsiteX14" fmla="*/ 2254033 w 2319268"/>
              <a:gd name="connsiteY14" fmla="*/ 120645 h 120646"/>
              <a:gd name="connsiteX15" fmla="*/ 2319268 w 2319268"/>
              <a:gd name="connsiteY15" fmla="*/ 60323 h 120646"/>
              <a:gd name="connsiteX16" fmla="*/ 2254033 w 2319268"/>
              <a:gd name="connsiteY16" fmla="*/ 0 h 120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319268" h="120646">
                <a:moveTo>
                  <a:pt x="2254033" y="0"/>
                </a:moveTo>
                <a:lnTo>
                  <a:pt x="2195124" y="0"/>
                </a:lnTo>
                <a:lnTo>
                  <a:pt x="2188798" y="0"/>
                </a:lnTo>
                <a:lnTo>
                  <a:pt x="1159634" y="0"/>
                </a:lnTo>
                <a:lnTo>
                  <a:pt x="1159634" y="1"/>
                </a:lnTo>
                <a:lnTo>
                  <a:pt x="130470" y="1"/>
                </a:lnTo>
                <a:lnTo>
                  <a:pt x="65235" y="1"/>
                </a:lnTo>
                <a:cubicBezTo>
                  <a:pt x="29207" y="1"/>
                  <a:pt x="0" y="27009"/>
                  <a:pt x="0" y="60324"/>
                </a:cubicBezTo>
                <a:cubicBezTo>
                  <a:pt x="0" y="93639"/>
                  <a:pt x="29207" y="120646"/>
                  <a:pt x="65235" y="120646"/>
                </a:cubicBezTo>
                <a:lnTo>
                  <a:pt x="124144" y="120646"/>
                </a:lnTo>
                <a:lnTo>
                  <a:pt x="130470" y="120646"/>
                </a:lnTo>
                <a:lnTo>
                  <a:pt x="1159634" y="120646"/>
                </a:lnTo>
                <a:lnTo>
                  <a:pt x="1159634" y="120645"/>
                </a:lnTo>
                <a:lnTo>
                  <a:pt x="2188798" y="120645"/>
                </a:lnTo>
                <a:lnTo>
                  <a:pt x="2254033" y="120645"/>
                </a:lnTo>
                <a:cubicBezTo>
                  <a:pt x="2290061" y="120645"/>
                  <a:pt x="2319268" y="93638"/>
                  <a:pt x="2319268" y="60323"/>
                </a:cubicBezTo>
                <a:cubicBezTo>
                  <a:pt x="2319268" y="27008"/>
                  <a:pt x="2290061" y="0"/>
                  <a:pt x="2254033" y="0"/>
                </a:cubicBezTo>
                <a:close/>
              </a:path>
            </a:pathLst>
          </a:custGeom>
          <a:solidFill>
            <a:srgbClr val="F4C6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9213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3459c77-05d0-463b-9026-90160b305c49">
      <Terms xmlns="http://schemas.microsoft.com/office/infopath/2007/PartnerControls"/>
    </lcf76f155ced4ddcb4097134ff3c332f>
    <TaxCatchAll xmlns="c663fbc6-4748-4e60-8f45-a10d677c1a6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DDD37420256D4688988B131C806FF2" ma:contentTypeVersion="17" ma:contentTypeDescription="Create a new document." ma:contentTypeScope="" ma:versionID="c71416fcc3ebb35f41a2691e3eac3eea">
  <xsd:schema xmlns:xsd="http://www.w3.org/2001/XMLSchema" xmlns:xs="http://www.w3.org/2001/XMLSchema" xmlns:p="http://schemas.microsoft.com/office/2006/metadata/properties" xmlns:ns2="83459c77-05d0-463b-9026-90160b305c49" xmlns:ns3="c663fbc6-4748-4e60-8f45-a10d677c1a6a" targetNamespace="http://schemas.microsoft.com/office/2006/metadata/properties" ma:root="true" ma:fieldsID="de4be7ad4ddb9ab80290979a1e9d7acb" ns2:_="" ns3:_="">
    <xsd:import namespace="83459c77-05d0-463b-9026-90160b305c49"/>
    <xsd:import namespace="c663fbc6-4748-4e60-8f45-a10d677c1a6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459c77-05d0-463b-9026-90160b305c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c5dd421-0ddd-4de1-9760-96d2f0a4f0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63fbc6-4748-4e60-8f45-a10d677c1a6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57eeeb7-ef18-44aa-a2f0-860a2acdd390}" ma:internalName="TaxCatchAll" ma:showField="CatchAllData" ma:web="c663fbc6-4748-4e60-8f45-a10d677c1a6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3315A72-F92A-4A11-9C63-EC293DBEF9E7}">
  <ds:schemaRefs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purl.org/dc/dcmitype/"/>
    <ds:schemaRef ds:uri="c663fbc6-4748-4e60-8f45-a10d677c1a6a"/>
    <ds:schemaRef ds:uri="http://purl.org/dc/terms/"/>
    <ds:schemaRef ds:uri="83459c77-05d0-463b-9026-90160b305c49"/>
    <ds:schemaRef ds:uri="http://schemas.microsoft.com/office/2006/documentManagement/type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E19E150-65B7-43DE-B7DD-182ABC055DB8}">
  <ds:schemaRefs>
    <ds:schemaRef ds:uri="83459c77-05d0-463b-9026-90160b305c49"/>
    <ds:schemaRef ds:uri="c663fbc6-4748-4e60-8f45-a10d677c1a6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1087AF6-4EB7-499A-93F5-8A76FB7DFBC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949</Words>
  <Application>Microsoft Macintosh PowerPoint</Application>
  <PresentationFormat>Widescreen</PresentationFormat>
  <Paragraphs>209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1" baseType="lpstr">
      <vt:lpstr>Aptos</vt:lpstr>
      <vt:lpstr>Aptos Display</vt:lpstr>
      <vt:lpstr>Arial</vt:lpstr>
      <vt:lpstr>Brandon Text Black</vt:lpstr>
      <vt:lpstr>Brandon Text Regular</vt:lpstr>
      <vt:lpstr>Calibri</vt:lpstr>
      <vt:lpstr>Cambria</vt:lpstr>
      <vt:lpstr>Courier New</vt:lpstr>
      <vt:lpstr>Merriweather</vt:lpstr>
      <vt:lpstr>Wingdings</vt:lpstr>
      <vt:lpstr>Office Theme</vt:lpstr>
      <vt:lpstr>PowerPoint Presentation</vt:lpstr>
      <vt:lpstr>We’ll Discuss…</vt:lpstr>
      <vt:lpstr>FAFSA Submission Summary  &amp; Verification</vt:lpstr>
      <vt:lpstr>Review Your FAFSA</vt:lpstr>
      <vt:lpstr>FAFSA Processing Results</vt:lpstr>
      <vt:lpstr>FAFSA Submission Summary (FSS)</vt:lpstr>
      <vt:lpstr>FAFSA Submission Summary (FSS)</vt:lpstr>
      <vt:lpstr>FAFSA Submission Summary (FSS)</vt:lpstr>
      <vt:lpstr>Verification</vt:lpstr>
      <vt:lpstr>Special Circumstances</vt:lpstr>
      <vt:lpstr>Indiana State Grant Portal</vt:lpstr>
      <vt:lpstr>ScholarTrack Dashboard</vt:lpstr>
      <vt:lpstr>ScholarTrack Dashboard</vt:lpstr>
      <vt:lpstr>Financial Aid Offer</vt:lpstr>
      <vt:lpstr>Financial Aid Offer</vt:lpstr>
      <vt:lpstr>Financial Aid Offer</vt:lpstr>
      <vt:lpstr>Remaining Balance</vt:lpstr>
      <vt:lpstr>PowerPoint Presentation</vt:lpstr>
      <vt:lpstr>Education Loans</vt:lpstr>
      <vt:lpstr>Education Loan - Trends</vt:lpstr>
      <vt:lpstr>Comparing Offers</vt:lpstr>
      <vt:lpstr>Comparison Basics</vt:lpstr>
      <vt:lpstr>Award Advisor™</vt:lpstr>
      <vt:lpstr>Comparison Worksheet</vt:lpstr>
      <vt:lpstr>Next Steps &amp; Help</vt:lpstr>
      <vt:lpstr>Finalize Your Funding Plan</vt:lpstr>
      <vt:lpstr>Communication is Key</vt:lpstr>
      <vt:lpstr>We’ll Help!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Matt Krieg</dc:creator>
  <cp:lastModifiedBy>Matt Krieg</cp:lastModifiedBy>
  <cp:revision>1</cp:revision>
  <dcterms:created xsi:type="dcterms:W3CDTF">2025-08-21T16:03:55Z</dcterms:created>
  <dcterms:modified xsi:type="dcterms:W3CDTF">2026-03-06T15:02:15Z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0x0101005ADDD37420256D4688988B131C806FF2</vt:lpwstr>
  </property>
  <property fmtid="{D5CDD505-2E9C-101B-9397-08002B2CF9AE}" pid="3" name="MediaServiceImageTags">
    <vt:lpwstr/>
  </property>
</Properties>
</file>