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376" r:id="rId7"/>
    <p:sldId id="446" r:id="rId8"/>
    <p:sldId id="4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0A2"/>
    <a:srgbClr val="E3D1B4"/>
    <a:srgbClr val="EABD00"/>
    <a:srgbClr val="E7F4FA"/>
    <a:srgbClr val="FFD937"/>
    <a:srgbClr val="FFD10A"/>
    <a:srgbClr val="ECF3EC"/>
    <a:srgbClr val="FE7B1A"/>
    <a:srgbClr val="AD2954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6845BC-C755-C841-897B-C285D95FD979}" v="12" dt="2025-09-05T18:40:49.16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9" autoAdjust="0"/>
    <p:restoredTop sz="84626" autoAdjust="0"/>
  </p:normalViewPr>
  <p:slideViewPr>
    <p:cSldViewPr snapToGrid="0" snapToObjects="1">
      <p:cViewPr varScale="1">
        <p:scale>
          <a:sx n="95" d="100"/>
          <a:sy n="95" d="100"/>
        </p:scale>
        <p:origin x="192" y="448"/>
      </p:cViewPr>
      <p:guideLst/>
    </p:cSldViewPr>
  </p:slideViewPr>
  <p:outlineViewPr>
    <p:cViewPr>
      <p:scale>
        <a:sx n="33" d="100"/>
        <a:sy n="33" d="100"/>
      </p:scale>
      <p:origin x="0" y="-5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Krieg" userId="b96ef2c9-736b-4aee-abba-1d4b1d5f7d11" providerId="ADAL" clId="{015E4CE2-C487-5A8E-8248-CA5D79DAB56C}"/>
    <pc:docChg chg="undo custSel addSld delSld modSld sldOrd modMainMaster">
      <pc:chgData name="Matt Krieg" userId="b96ef2c9-736b-4aee-abba-1d4b1d5f7d11" providerId="ADAL" clId="{015E4CE2-C487-5A8E-8248-CA5D79DAB56C}" dt="2025-09-05T18:42:24.666" v="526" actId="20577"/>
      <pc:docMkLst>
        <pc:docMk/>
      </pc:docMkLst>
      <pc:sldChg chg="modSp mod">
        <pc:chgData name="Matt Krieg" userId="b96ef2c9-736b-4aee-abba-1d4b1d5f7d11" providerId="ADAL" clId="{015E4CE2-C487-5A8E-8248-CA5D79DAB56C}" dt="2025-09-05T14:39:17.495" v="72" actId="1076"/>
        <pc:sldMkLst>
          <pc:docMk/>
          <pc:sldMk cId="4034409344" sldId="256"/>
        </pc:sldMkLst>
        <pc:spChg chg="mod">
          <ac:chgData name="Matt Krieg" userId="b96ef2c9-736b-4aee-abba-1d4b1d5f7d11" providerId="ADAL" clId="{015E4CE2-C487-5A8E-8248-CA5D79DAB56C}" dt="2025-09-05T14:39:14.891" v="71" actId="1076"/>
          <ac:spMkLst>
            <pc:docMk/>
            <pc:sldMk cId="4034409344" sldId="256"/>
            <ac:spMk id="2" creationId="{7E3F2952-933D-E14D-B462-E2DD0F0C0265}"/>
          </ac:spMkLst>
        </pc:spChg>
        <pc:spChg chg="mod">
          <ac:chgData name="Matt Krieg" userId="b96ef2c9-736b-4aee-abba-1d4b1d5f7d11" providerId="ADAL" clId="{015E4CE2-C487-5A8E-8248-CA5D79DAB56C}" dt="2025-09-05T14:39:17.495" v="72" actId="1076"/>
          <ac:spMkLst>
            <pc:docMk/>
            <pc:sldMk cId="4034409344" sldId="256"/>
            <ac:spMk id="3" creationId="{402DE64B-0161-B241-8A55-E7D70368345B}"/>
          </ac:spMkLst>
        </pc:spChg>
      </pc:sldChg>
      <pc:sldChg chg="addSp delSp modSp mod modNotesTx">
        <pc:chgData name="Matt Krieg" userId="b96ef2c9-736b-4aee-abba-1d4b1d5f7d11" providerId="ADAL" clId="{015E4CE2-C487-5A8E-8248-CA5D79DAB56C}" dt="2025-09-05T18:42:24.666" v="526" actId="20577"/>
        <pc:sldMkLst>
          <pc:docMk/>
          <pc:sldMk cId="2646915623" sldId="257"/>
        </pc:sldMkLst>
        <pc:spChg chg="del mod">
          <ac:chgData name="Matt Krieg" userId="b96ef2c9-736b-4aee-abba-1d4b1d5f7d11" providerId="ADAL" clId="{015E4CE2-C487-5A8E-8248-CA5D79DAB56C}" dt="2025-09-05T18:42:17.713" v="507" actId="478"/>
          <ac:spMkLst>
            <pc:docMk/>
            <pc:sldMk cId="2646915623" sldId="257"/>
            <ac:spMk id="2" creationId="{EDE57FF2-5CBB-2A46-9162-158CD5053A66}"/>
          </ac:spMkLst>
        </pc:spChg>
        <pc:spChg chg="mod">
          <ac:chgData name="Matt Krieg" userId="b96ef2c9-736b-4aee-abba-1d4b1d5f7d11" providerId="ADAL" clId="{015E4CE2-C487-5A8E-8248-CA5D79DAB56C}" dt="2025-09-05T14:45:18.812" v="257" actId="1076"/>
          <ac:spMkLst>
            <pc:docMk/>
            <pc:sldMk cId="2646915623" sldId="257"/>
            <ac:spMk id="3" creationId="{1214D268-9A6D-9943-B9A6-C707143D1996}"/>
          </ac:spMkLst>
        </pc:spChg>
        <pc:spChg chg="add mod">
          <ac:chgData name="Matt Krieg" userId="b96ef2c9-736b-4aee-abba-1d4b1d5f7d11" providerId="ADAL" clId="{015E4CE2-C487-5A8E-8248-CA5D79DAB56C}" dt="2025-09-05T18:42:24.666" v="526" actId="20577"/>
          <ac:spMkLst>
            <pc:docMk/>
            <pc:sldMk cId="2646915623" sldId="257"/>
            <ac:spMk id="8" creationId="{58BD63F5-7982-8888-F308-47B3BABF7A8C}"/>
          </ac:spMkLst>
        </pc:spChg>
        <pc:picChg chg="mod modCrop">
          <ac:chgData name="Matt Krieg" userId="b96ef2c9-736b-4aee-abba-1d4b1d5f7d11" providerId="ADAL" clId="{015E4CE2-C487-5A8E-8248-CA5D79DAB56C}" dt="2025-09-05T15:36:53.365" v="459" actId="1038"/>
          <ac:picMkLst>
            <pc:docMk/>
            <pc:sldMk cId="2646915623" sldId="257"/>
            <ac:picMk id="7" creationId="{BC60AD3C-35BF-EC4D-9290-84A635137001}"/>
          </ac:picMkLst>
        </pc:picChg>
      </pc:sldChg>
      <pc:sldChg chg="del">
        <pc:chgData name="Matt Krieg" userId="b96ef2c9-736b-4aee-abba-1d4b1d5f7d11" providerId="ADAL" clId="{015E4CE2-C487-5A8E-8248-CA5D79DAB56C}" dt="2025-09-05T15:35:43.089" v="424" actId="2696"/>
        <pc:sldMkLst>
          <pc:docMk/>
          <pc:sldMk cId="2971359431" sldId="291"/>
        </pc:sldMkLst>
      </pc:sldChg>
      <pc:sldChg chg="del ord">
        <pc:chgData name="Matt Krieg" userId="b96ef2c9-736b-4aee-abba-1d4b1d5f7d11" providerId="ADAL" clId="{015E4CE2-C487-5A8E-8248-CA5D79DAB56C}" dt="2025-09-05T15:35:39.878" v="408" actId="2696"/>
        <pc:sldMkLst>
          <pc:docMk/>
          <pc:sldMk cId="685284949" sldId="298"/>
        </pc:sldMkLst>
      </pc:sldChg>
      <pc:sldChg chg="del ord">
        <pc:chgData name="Matt Krieg" userId="b96ef2c9-736b-4aee-abba-1d4b1d5f7d11" providerId="ADAL" clId="{015E4CE2-C487-5A8E-8248-CA5D79DAB56C}" dt="2025-09-05T15:35:39.992" v="420" actId="2696"/>
        <pc:sldMkLst>
          <pc:docMk/>
          <pc:sldMk cId="18629626" sldId="340"/>
        </pc:sldMkLst>
      </pc:sldChg>
      <pc:sldChg chg="del ord">
        <pc:chgData name="Matt Krieg" userId="b96ef2c9-736b-4aee-abba-1d4b1d5f7d11" providerId="ADAL" clId="{015E4CE2-C487-5A8E-8248-CA5D79DAB56C}" dt="2025-09-05T15:35:39.940" v="414" actId="2696"/>
        <pc:sldMkLst>
          <pc:docMk/>
          <pc:sldMk cId="3481018795" sldId="373"/>
        </pc:sldMkLst>
      </pc:sldChg>
      <pc:sldChg chg="addSp delSp modSp mod ord modNotesTx">
        <pc:chgData name="Matt Krieg" userId="b96ef2c9-736b-4aee-abba-1d4b1d5f7d11" providerId="ADAL" clId="{015E4CE2-C487-5A8E-8248-CA5D79DAB56C}" dt="2025-09-05T18:41:30.603" v="480" actId="1076"/>
        <pc:sldMkLst>
          <pc:docMk/>
          <pc:sldMk cId="830460795" sldId="376"/>
        </pc:sldMkLst>
        <pc:spChg chg="mod">
          <ac:chgData name="Matt Krieg" userId="b96ef2c9-736b-4aee-abba-1d4b1d5f7d11" providerId="ADAL" clId="{015E4CE2-C487-5A8E-8248-CA5D79DAB56C}" dt="2025-09-05T14:45:38.825" v="273" actId="20577"/>
          <ac:spMkLst>
            <pc:docMk/>
            <pc:sldMk cId="830460795" sldId="376"/>
            <ac:spMk id="2" creationId="{164A71E7-6065-E095-31DD-86EFF74DF7D5}"/>
          </ac:spMkLst>
        </pc:spChg>
        <pc:spChg chg="del">
          <ac:chgData name="Matt Krieg" userId="b96ef2c9-736b-4aee-abba-1d4b1d5f7d11" providerId="ADAL" clId="{015E4CE2-C487-5A8E-8248-CA5D79DAB56C}" dt="2025-09-05T14:45:45.447" v="275" actId="478"/>
          <ac:spMkLst>
            <pc:docMk/>
            <pc:sldMk cId="830460795" sldId="376"/>
            <ac:spMk id="3" creationId="{2ED04DF6-4E91-F377-9EF8-320C2A69112D}"/>
          </ac:spMkLst>
        </pc:spChg>
        <pc:spChg chg="add del mod">
          <ac:chgData name="Matt Krieg" userId="b96ef2c9-736b-4aee-abba-1d4b1d5f7d11" providerId="ADAL" clId="{015E4CE2-C487-5A8E-8248-CA5D79DAB56C}" dt="2025-09-05T14:45:50.638" v="277" actId="478"/>
          <ac:spMkLst>
            <pc:docMk/>
            <pc:sldMk cId="830460795" sldId="376"/>
            <ac:spMk id="7" creationId="{0A9DFE12-9543-99D5-AD45-456E27D8F7EB}"/>
          </ac:spMkLst>
        </pc:spChg>
        <pc:spChg chg="add mod">
          <ac:chgData name="Matt Krieg" userId="b96ef2c9-736b-4aee-abba-1d4b1d5f7d11" providerId="ADAL" clId="{015E4CE2-C487-5A8E-8248-CA5D79DAB56C}" dt="2025-09-05T18:41:27.952" v="479" actId="1076"/>
          <ac:spMkLst>
            <pc:docMk/>
            <pc:sldMk cId="830460795" sldId="376"/>
            <ac:spMk id="12" creationId="{5A7AAB8A-9105-4203-4487-9C249332EFCC}"/>
          </ac:spMkLst>
        </pc:spChg>
        <pc:picChg chg="del">
          <ac:chgData name="Matt Krieg" userId="b96ef2c9-736b-4aee-abba-1d4b1d5f7d11" providerId="ADAL" clId="{015E4CE2-C487-5A8E-8248-CA5D79DAB56C}" dt="2025-09-05T14:45:41.683" v="274" actId="478"/>
          <ac:picMkLst>
            <pc:docMk/>
            <pc:sldMk cId="830460795" sldId="376"/>
            <ac:picMk id="8" creationId="{6BD8540D-A13E-D990-4551-CDCDF1A7130F}"/>
          </ac:picMkLst>
        </pc:picChg>
        <pc:picChg chg="add del mod">
          <ac:chgData name="Matt Krieg" userId="b96ef2c9-736b-4aee-abba-1d4b1d5f7d11" providerId="ADAL" clId="{015E4CE2-C487-5A8E-8248-CA5D79DAB56C}" dt="2025-09-05T15:36:34.638" v="448" actId="478"/>
          <ac:picMkLst>
            <pc:docMk/>
            <pc:sldMk cId="830460795" sldId="376"/>
            <ac:picMk id="10" creationId="{11511FEF-712C-E36E-2D25-859CE11EA3A7}"/>
          </ac:picMkLst>
        </pc:picChg>
        <pc:picChg chg="add mod">
          <ac:chgData name="Matt Krieg" userId="b96ef2c9-736b-4aee-abba-1d4b1d5f7d11" providerId="ADAL" clId="{015E4CE2-C487-5A8E-8248-CA5D79DAB56C}" dt="2025-09-05T18:41:30.603" v="480" actId="1076"/>
          <ac:picMkLst>
            <pc:docMk/>
            <pc:sldMk cId="830460795" sldId="376"/>
            <ac:picMk id="14" creationId="{C33718F6-3CB5-7DD6-84D6-A1F9DC69B34B}"/>
          </ac:picMkLst>
        </pc:picChg>
      </pc:sldChg>
      <pc:sldChg chg="del">
        <pc:chgData name="Matt Krieg" userId="b96ef2c9-736b-4aee-abba-1d4b1d5f7d11" providerId="ADAL" clId="{015E4CE2-C487-5A8E-8248-CA5D79DAB56C}" dt="2025-09-05T15:35:44.830" v="428" actId="2696"/>
        <pc:sldMkLst>
          <pc:docMk/>
          <pc:sldMk cId="452433485" sldId="381"/>
        </pc:sldMkLst>
      </pc:sldChg>
      <pc:sldChg chg="del ord">
        <pc:chgData name="Matt Krieg" userId="b96ef2c9-736b-4aee-abba-1d4b1d5f7d11" providerId="ADAL" clId="{015E4CE2-C487-5A8E-8248-CA5D79DAB56C}" dt="2025-09-05T15:35:39.921" v="412" actId="2696"/>
        <pc:sldMkLst>
          <pc:docMk/>
          <pc:sldMk cId="3828340154" sldId="398"/>
        </pc:sldMkLst>
      </pc:sldChg>
      <pc:sldChg chg="del ord">
        <pc:chgData name="Matt Krieg" userId="b96ef2c9-736b-4aee-abba-1d4b1d5f7d11" providerId="ADAL" clId="{015E4CE2-C487-5A8E-8248-CA5D79DAB56C}" dt="2025-09-05T15:35:39.983" v="419" actId="2696"/>
        <pc:sldMkLst>
          <pc:docMk/>
          <pc:sldMk cId="2637127359" sldId="399"/>
        </pc:sldMkLst>
      </pc:sldChg>
      <pc:sldChg chg="del ord">
        <pc:chgData name="Matt Krieg" userId="b96ef2c9-736b-4aee-abba-1d4b1d5f7d11" providerId="ADAL" clId="{015E4CE2-C487-5A8E-8248-CA5D79DAB56C}" dt="2025-09-05T15:35:39.974" v="418" actId="2696"/>
        <pc:sldMkLst>
          <pc:docMk/>
          <pc:sldMk cId="736096068" sldId="401"/>
        </pc:sldMkLst>
      </pc:sldChg>
      <pc:sldChg chg="del">
        <pc:chgData name="Matt Krieg" userId="b96ef2c9-736b-4aee-abba-1d4b1d5f7d11" providerId="ADAL" clId="{015E4CE2-C487-5A8E-8248-CA5D79DAB56C}" dt="2025-09-05T15:35:44.826" v="427" actId="2696"/>
        <pc:sldMkLst>
          <pc:docMk/>
          <pc:sldMk cId="1027828786" sldId="403"/>
        </pc:sldMkLst>
      </pc:sldChg>
      <pc:sldChg chg="del ord">
        <pc:chgData name="Matt Krieg" userId="b96ef2c9-736b-4aee-abba-1d4b1d5f7d11" providerId="ADAL" clId="{015E4CE2-C487-5A8E-8248-CA5D79DAB56C}" dt="2025-09-05T15:35:40" v="421" actId="2696"/>
        <pc:sldMkLst>
          <pc:docMk/>
          <pc:sldMk cId="2637415119" sldId="405"/>
        </pc:sldMkLst>
      </pc:sldChg>
      <pc:sldChg chg="del">
        <pc:chgData name="Matt Krieg" userId="b96ef2c9-736b-4aee-abba-1d4b1d5f7d11" providerId="ADAL" clId="{015E4CE2-C487-5A8E-8248-CA5D79DAB56C}" dt="2025-09-05T15:35:46.574" v="435" actId="2696"/>
        <pc:sldMkLst>
          <pc:docMk/>
          <pc:sldMk cId="1330336269" sldId="406"/>
        </pc:sldMkLst>
      </pc:sldChg>
      <pc:sldChg chg="del ord">
        <pc:chgData name="Matt Krieg" userId="b96ef2c9-736b-4aee-abba-1d4b1d5f7d11" providerId="ADAL" clId="{015E4CE2-C487-5A8E-8248-CA5D79DAB56C}" dt="2025-09-05T15:35:40.009" v="422" actId="2696"/>
        <pc:sldMkLst>
          <pc:docMk/>
          <pc:sldMk cId="295690174" sldId="409"/>
        </pc:sldMkLst>
      </pc:sldChg>
      <pc:sldChg chg="del">
        <pc:chgData name="Matt Krieg" userId="b96ef2c9-736b-4aee-abba-1d4b1d5f7d11" providerId="ADAL" clId="{015E4CE2-C487-5A8E-8248-CA5D79DAB56C}" dt="2025-09-05T15:35:49.058" v="438" actId="2696"/>
        <pc:sldMkLst>
          <pc:docMk/>
          <pc:sldMk cId="699178072" sldId="414"/>
        </pc:sldMkLst>
      </pc:sldChg>
      <pc:sldChg chg="del ord">
        <pc:chgData name="Matt Krieg" userId="b96ef2c9-736b-4aee-abba-1d4b1d5f7d11" providerId="ADAL" clId="{015E4CE2-C487-5A8E-8248-CA5D79DAB56C}" dt="2025-09-05T15:35:39.917" v="411" actId="2696"/>
        <pc:sldMkLst>
          <pc:docMk/>
          <pc:sldMk cId="980922551" sldId="422"/>
        </pc:sldMkLst>
      </pc:sldChg>
      <pc:sldChg chg="del ord">
        <pc:chgData name="Matt Krieg" userId="b96ef2c9-736b-4aee-abba-1d4b1d5f7d11" providerId="ADAL" clId="{015E4CE2-C487-5A8E-8248-CA5D79DAB56C}" dt="2025-09-05T15:35:39.948" v="415" actId="2696"/>
        <pc:sldMkLst>
          <pc:docMk/>
          <pc:sldMk cId="3951286415" sldId="423"/>
        </pc:sldMkLst>
      </pc:sldChg>
      <pc:sldChg chg="del ord">
        <pc:chgData name="Matt Krieg" userId="b96ef2c9-736b-4aee-abba-1d4b1d5f7d11" providerId="ADAL" clId="{015E4CE2-C487-5A8E-8248-CA5D79DAB56C}" dt="2025-09-05T15:35:40.017" v="423" actId="2696"/>
        <pc:sldMkLst>
          <pc:docMk/>
          <pc:sldMk cId="4059162418" sldId="424"/>
        </pc:sldMkLst>
      </pc:sldChg>
      <pc:sldChg chg="del ord">
        <pc:chgData name="Matt Krieg" userId="b96ef2c9-736b-4aee-abba-1d4b1d5f7d11" providerId="ADAL" clId="{015E4CE2-C487-5A8E-8248-CA5D79DAB56C}" dt="2025-09-05T15:35:39.925" v="413" actId="2696"/>
        <pc:sldMkLst>
          <pc:docMk/>
          <pc:sldMk cId="2341710883" sldId="425"/>
        </pc:sldMkLst>
      </pc:sldChg>
      <pc:sldChg chg="del ord">
        <pc:chgData name="Matt Krieg" userId="b96ef2c9-736b-4aee-abba-1d4b1d5f7d11" providerId="ADAL" clId="{015E4CE2-C487-5A8E-8248-CA5D79DAB56C}" dt="2025-09-05T15:35:39.957" v="416" actId="2696"/>
        <pc:sldMkLst>
          <pc:docMk/>
          <pc:sldMk cId="2429722907" sldId="426"/>
        </pc:sldMkLst>
      </pc:sldChg>
      <pc:sldChg chg="del ord">
        <pc:chgData name="Matt Krieg" userId="b96ef2c9-736b-4aee-abba-1d4b1d5f7d11" providerId="ADAL" clId="{015E4CE2-C487-5A8E-8248-CA5D79DAB56C}" dt="2025-09-05T15:35:39.965" v="417" actId="2696"/>
        <pc:sldMkLst>
          <pc:docMk/>
          <pc:sldMk cId="1566035495" sldId="427"/>
        </pc:sldMkLst>
      </pc:sldChg>
      <pc:sldChg chg="del ord">
        <pc:chgData name="Matt Krieg" userId="b96ef2c9-736b-4aee-abba-1d4b1d5f7d11" providerId="ADAL" clId="{015E4CE2-C487-5A8E-8248-CA5D79DAB56C}" dt="2025-09-05T15:35:39.888" v="409" actId="2696"/>
        <pc:sldMkLst>
          <pc:docMk/>
          <pc:sldMk cId="834706789" sldId="432"/>
        </pc:sldMkLst>
      </pc:sldChg>
      <pc:sldChg chg="del ord">
        <pc:chgData name="Matt Krieg" userId="b96ef2c9-736b-4aee-abba-1d4b1d5f7d11" providerId="ADAL" clId="{015E4CE2-C487-5A8E-8248-CA5D79DAB56C}" dt="2025-09-05T15:35:39.907" v="410" actId="2696"/>
        <pc:sldMkLst>
          <pc:docMk/>
          <pc:sldMk cId="3822584440" sldId="433"/>
        </pc:sldMkLst>
      </pc:sldChg>
      <pc:sldChg chg="del">
        <pc:chgData name="Matt Krieg" userId="b96ef2c9-736b-4aee-abba-1d4b1d5f7d11" providerId="ADAL" clId="{015E4CE2-C487-5A8E-8248-CA5D79DAB56C}" dt="2025-09-05T15:35:49.031" v="437" actId="2696"/>
        <pc:sldMkLst>
          <pc:docMk/>
          <pc:sldMk cId="2977084234" sldId="435"/>
        </pc:sldMkLst>
      </pc:sldChg>
      <pc:sldChg chg="del">
        <pc:chgData name="Matt Krieg" userId="b96ef2c9-736b-4aee-abba-1d4b1d5f7d11" providerId="ADAL" clId="{015E4CE2-C487-5A8E-8248-CA5D79DAB56C}" dt="2025-09-05T15:35:49.020" v="436" actId="2696"/>
        <pc:sldMkLst>
          <pc:docMk/>
          <pc:sldMk cId="2393102751" sldId="436"/>
        </pc:sldMkLst>
      </pc:sldChg>
      <pc:sldChg chg="del">
        <pc:chgData name="Matt Krieg" userId="b96ef2c9-736b-4aee-abba-1d4b1d5f7d11" providerId="ADAL" clId="{015E4CE2-C487-5A8E-8248-CA5D79DAB56C}" dt="2025-09-05T15:35:46.553" v="432" actId="2696"/>
        <pc:sldMkLst>
          <pc:docMk/>
          <pc:sldMk cId="4205918004" sldId="438"/>
        </pc:sldMkLst>
      </pc:sldChg>
      <pc:sldChg chg="del">
        <pc:chgData name="Matt Krieg" userId="b96ef2c9-736b-4aee-abba-1d4b1d5f7d11" providerId="ADAL" clId="{015E4CE2-C487-5A8E-8248-CA5D79DAB56C}" dt="2025-09-05T15:35:46.544" v="431" actId="2696"/>
        <pc:sldMkLst>
          <pc:docMk/>
          <pc:sldMk cId="3309661147" sldId="439"/>
        </pc:sldMkLst>
      </pc:sldChg>
      <pc:sldChg chg="del">
        <pc:chgData name="Matt Krieg" userId="b96ef2c9-736b-4aee-abba-1d4b1d5f7d11" providerId="ADAL" clId="{015E4CE2-C487-5A8E-8248-CA5D79DAB56C}" dt="2025-09-05T15:35:46.522" v="430" actId="2696"/>
        <pc:sldMkLst>
          <pc:docMk/>
          <pc:sldMk cId="1584841231" sldId="440"/>
        </pc:sldMkLst>
      </pc:sldChg>
      <pc:sldChg chg="del">
        <pc:chgData name="Matt Krieg" userId="b96ef2c9-736b-4aee-abba-1d4b1d5f7d11" providerId="ADAL" clId="{015E4CE2-C487-5A8E-8248-CA5D79DAB56C}" dt="2025-09-05T15:35:44.839" v="429" actId="2696"/>
        <pc:sldMkLst>
          <pc:docMk/>
          <pc:sldMk cId="1694737871" sldId="441"/>
        </pc:sldMkLst>
      </pc:sldChg>
      <pc:sldChg chg="del">
        <pc:chgData name="Matt Krieg" userId="b96ef2c9-736b-4aee-abba-1d4b1d5f7d11" providerId="ADAL" clId="{015E4CE2-C487-5A8E-8248-CA5D79DAB56C}" dt="2025-09-05T15:35:44.815" v="426" actId="2696"/>
        <pc:sldMkLst>
          <pc:docMk/>
          <pc:sldMk cId="2856422811" sldId="442"/>
        </pc:sldMkLst>
      </pc:sldChg>
      <pc:sldChg chg="del">
        <pc:chgData name="Matt Krieg" userId="b96ef2c9-736b-4aee-abba-1d4b1d5f7d11" providerId="ADAL" clId="{015E4CE2-C487-5A8E-8248-CA5D79DAB56C}" dt="2025-09-05T15:35:44.798" v="425" actId="2696"/>
        <pc:sldMkLst>
          <pc:docMk/>
          <pc:sldMk cId="3537279053" sldId="443"/>
        </pc:sldMkLst>
      </pc:sldChg>
      <pc:sldChg chg="del">
        <pc:chgData name="Matt Krieg" userId="b96ef2c9-736b-4aee-abba-1d4b1d5f7d11" providerId="ADAL" clId="{015E4CE2-C487-5A8E-8248-CA5D79DAB56C}" dt="2025-09-05T15:35:46.571" v="434" actId="2696"/>
        <pc:sldMkLst>
          <pc:docMk/>
          <pc:sldMk cId="3537376772" sldId="444"/>
        </pc:sldMkLst>
      </pc:sldChg>
      <pc:sldChg chg="del">
        <pc:chgData name="Matt Krieg" userId="b96ef2c9-736b-4aee-abba-1d4b1d5f7d11" providerId="ADAL" clId="{015E4CE2-C487-5A8E-8248-CA5D79DAB56C}" dt="2025-09-05T15:35:46.563" v="433" actId="2696"/>
        <pc:sldMkLst>
          <pc:docMk/>
          <pc:sldMk cId="3929125727" sldId="445"/>
        </pc:sldMkLst>
      </pc:sldChg>
      <pc:sldChg chg="addSp modSp add mod modNotesTx">
        <pc:chgData name="Matt Krieg" userId="b96ef2c9-736b-4aee-abba-1d4b1d5f7d11" providerId="ADAL" clId="{015E4CE2-C487-5A8E-8248-CA5D79DAB56C}" dt="2025-09-05T15:36:01.805" v="441" actId="20577"/>
        <pc:sldMkLst>
          <pc:docMk/>
          <pc:sldMk cId="2137192594" sldId="446"/>
        </pc:sldMkLst>
        <pc:spChg chg="mod">
          <ac:chgData name="Matt Krieg" userId="b96ef2c9-736b-4aee-abba-1d4b1d5f7d11" providerId="ADAL" clId="{015E4CE2-C487-5A8E-8248-CA5D79DAB56C}" dt="2025-09-05T14:52:50.710" v="303" actId="20577"/>
          <ac:spMkLst>
            <pc:docMk/>
            <pc:sldMk cId="2137192594" sldId="446"/>
            <ac:spMk id="2" creationId="{6019A102-C5E2-7887-E4E8-E07070479EAC}"/>
          </ac:spMkLst>
        </pc:spChg>
        <pc:spChg chg="add mod">
          <ac:chgData name="Matt Krieg" userId="b96ef2c9-736b-4aee-abba-1d4b1d5f7d11" providerId="ADAL" clId="{015E4CE2-C487-5A8E-8248-CA5D79DAB56C}" dt="2025-09-05T14:55:58.349" v="334" actId="1076"/>
          <ac:spMkLst>
            <pc:docMk/>
            <pc:sldMk cId="2137192594" sldId="446"/>
            <ac:spMk id="3" creationId="{2AF8A885-6110-8B29-0F17-A09B6E101AE1}"/>
          </ac:spMkLst>
        </pc:spChg>
        <pc:spChg chg="add mod">
          <ac:chgData name="Matt Krieg" userId="b96ef2c9-736b-4aee-abba-1d4b1d5f7d11" providerId="ADAL" clId="{015E4CE2-C487-5A8E-8248-CA5D79DAB56C}" dt="2025-09-05T14:54:13.792" v="321" actId="14100"/>
          <ac:spMkLst>
            <pc:docMk/>
            <pc:sldMk cId="2137192594" sldId="446"/>
            <ac:spMk id="6" creationId="{17E25BF5-4386-B874-27D2-73F0D403893D}"/>
          </ac:spMkLst>
        </pc:spChg>
        <pc:picChg chg="mod">
          <ac:chgData name="Matt Krieg" userId="b96ef2c9-736b-4aee-abba-1d4b1d5f7d11" providerId="ADAL" clId="{015E4CE2-C487-5A8E-8248-CA5D79DAB56C}" dt="2025-09-05T14:53:54.272" v="315" actId="692"/>
          <ac:picMkLst>
            <pc:docMk/>
            <pc:sldMk cId="2137192594" sldId="446"/>
            <ac:picMk id="10" creationId="{BD3B57FC-C43A-A4A6-8643-DC763134F145}"/>
          </ac:picMkLst>
        </pc:picChg>
      </pc:sldChg>
      <pc:sldChg chg="addSp delSp modSp add mod modNotesTx">
        <pc:chgData name="Matt Krieg" userId="b96ef2c9-736b-4aee-abba-1d4b1d5f7d11" providerId="ADAL" clId="{015E4CE2-C487-5A8E-8248-CA5D79DAB56C}" dt="2025-09-05T15:37:02.070" v="464" actId="1036"/>
        <pc:sldMkLst>
          <pc:docMk/>
          <pc:sldMk cId="2844807852" sldId="447"/>
        </pc:sldMkLst>
        <pc:spChg chg="mod">
          <ac:chgData name="Matt Krieg" userId="b96ef2c9-736b-4aee-abba-1d4b1d5f7d11" providerId="ADAL" clId="{015E4CE2-C487-5A8E-8248-CA5D79DAB56C}" dt="2025-09-05T14:56:08.443" v="353" actId="20577"/>
          <ac:spMkLst>
            <pc:docMk/>
            <pc:sldMk cId="2844807852" sldId="447"/>
            <ac:spMk id="2" creationId="{0B88FF4B-B57B-AC93-172C-06BFF6B11F80}"/>
          </ac:spMkLst>
        </pc:spChg>
        <pc:spChg chg="add del mod">
          <ac:chgData name="Matt Krieg" userId="b96ef2c9-736b-4aee-abba-1d4b1d5f7d11" providerId="ADAL" clId="{015E4CE2-C487-5A8E-8248-CA5D79DAB56C}" dt="2025-09-05T15:31:26.830" v="394" actId="478"/>
          <ac:spMkLst>
            <pc:docMk/>
            <pc:sldMk cId="2844807852" sldId="447"/>
            <ac:spMk id="12" creationId="{B7CC3A1B-A2C8-75E6-C622-4B80844BE702}"/>
          </ac:spMkLst>
        </pc:spChg>
        <pc:spChg chg="add del mod">
          <ac:chgData name="Matt Krieg" userId="b96ef2c9-736b-4aee-abba-1d4b1d5f7d11" providerId="ADAL" clId="{015E4CE2-C487-5A8E-8248-CA5D79DAB56C}" dt="2025-09-05T15:31:30.928" v="396" actId="478"/>
          <ac:spMkLst>
            <pc:docMk/>
            <pc:sldMk cId="2844807852" sldId="447"/>
            <ac:spMk id="14" creationId="{773601A4-5756-629E-E216-2821BE997940}"/>
          </ac:spMkLst>
        </pc:spChg>
        <pc:picChg chg="add del mod">
          <ac:chgData name="Matt Krieg" userId="b96ef2c9-736b-4aee-abba-1d4b1d5f7d11" providerId="ADAL" clId="{015E4CE2-C487-5A8E-8248-CA5D79DAB56C}" dt="2025-09-05T15:29:58.905" v="364" actId="478"/>
          <ac:picMkLst>
            <pc:docMk/>
            <pc:sldMk cId="2844807852" sldId="447"/>
            <ac:picMk id="7" creationId="{8B778D35-AB93-ADE2-8507-173B539EF7A5}"/>
          </ac:picMkLst>
        </pc:picChg>
        <pc:picChg chg="del">
          <ac:chgData name="Matt Krieg" userId="b96ef2c9-736b-4aee-abba-1d4b1d5f7d11" providerId="ADAL" clId="{015E4CE2-C487-5A8E-8248-CA5D79DAB56C}" dt="2025-09-05T14:56:21.962" v="354" actId="478"/>
          <ac:picMkLst>
            <pc:docMk/>
            <pc:sldMk cId="2844807852" sldId="447"/>
            <ac:picMk id="10" creationId="{4DB269EB-8F9C-E7B1-34C3-147FDD39BB51}"/>
          </ac:picMkLst>
        </pc:picChg>
        <pc:picChg chg="add mod">
          <ac:chgData name="Matt Krieg" userId="b96ef2c9-736b-4aee-abba-1d4b1d5f7d11" providerId="ADAL" clId="{015E4CE2-C487-5A8E-8248-CA5D79DAB56C}" dt="2025-09-05T15:37:02.070" v="464" actId="1036"/>
          <ac:picMkLst>
            <pc:docMk/>
            <pc:sldMk cId="2844807852" sldId="447"/>
            <ac:picMk id="11" creationId="{93EA7536-A96D-EB25-6563-3D4EF68988B1}"/>
          </ac:picMkLst>
        </pc:picChg>
      </pc:sldChg>
      <pc:sldMasterChg chg="modSldLayout">
        <pc:chgData name="Matt Krieg" userId="b96ef2c9-736b-4aee-abba-1d4b1d5f7d11" providerId="ADAL" clId="{015E4CE2-C487-5A8E-8248-CA5D79DAB56C}" dt="2025-09-05T14:55:05.506" v="329" actId="207"/>
        <pc:sldMasterMkLst>
          <pc:docMk/>
          <pc:sldMasterMk cId="4135814578" sldId="2147483648"/>
        </pc:sldMasterMkLst>
        <pc:sldLayoutChg chg="modSp mod">
          <pc:chgData name="Matt Krieg" userId="b96ef2c9-736b-4aee-abba-1d4b1d5f7d11" providerId="ADAL" clId="{015E4CE2-C487-5A8E-8248-CA5D79DAB56C}" dt="2025-09-05T14:55:05.506" v="329" actId="207"/>
          <pc:sldLayoutMkLst>
            <pc:docMk/>
            <pc:sldMasterMk cId="4135814578" sldId="2147483648"/>
            <pc:sldLayoutMk cId="2513169748" sldId="2147483650"/>
          </pc:sldLayoutMkLst>
          <pc:spChg chg="mod">
            <ac:chgData name="Matt Krieg" userId="b96ef2c9-736b-4aee-abba-1d4b1d5f7d11" providerId="ADAL" clId="{015E4CE2-C487-5A8E-8248-CA5D79DAB56C}" dt="2025-09-05T14:55:05.506" v="329" actId="207"/>
            <ac:spMkLst>
              <pc:docMk/>
              <pc:sldMasterMk cId="4135814578" sldId="2147483648"/>
              <pc:sldLayoutMk cId="2513169748" sldId="2147483650"/>
              <ac:spMk id="9" creationId="{B4D297F0-C10C-5946-8C1A-D68F586D344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4E439-DD7E-E547-9981-F6A630527B44}" type="datetimeFigureOut">
              <a:rPr lang="en-US" smtClean="0"/>
              <a:t>9/5/25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A5068-A3A0-504A-937E-9E64AF3E3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A5068-A3A0-504A-937E-9E64AF3E3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A5068-A3A0-504A-937E-9E64AF3E3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7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A5068-A3A0-504A-937E-9E64AF3E3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0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5AA19-7B52-5A08-9886-6CB026B41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5A844-14FD-7D4D-B2FD-93E2C56FC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3E4FE-AFC3-7958-9664-2EACEBB4B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7B8D7-2BC4-EE7B-5D2C-EBE59E317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A5068-A3A0-504A-937E-9E64AF3E3C5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6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26FD-CF2B-BF84-01AB-DC609F5BB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38BAC-9F86-2D4D-1916-D30985388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344BB-0D51-F8A7-7045-A7F6F5294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57F1C-2DAC-D433-5BE0-798938AA8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A5068-A3A0-504A-937E-9E64AF3E3C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3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chemeClr val="accent6">
                <a:lumMod val="5000"/>
                <a:lumOff val="95000"/>
              </a:schemeClr>
            </a:gs>
            <a:gs pos="2000">
              <a:schemeClr val="accent6">
                <a:lumMod val="45000"/>
                <a:lumOff val="55000"/>
              </a:schemeClr>
            </a:gs>
            <a:gs pos="33000">
              <a:schemeClr val="accent6">
                <a:lumMod val="45000"/>
                <a:lumOff val="55000"/>
              </a:schemeClr>
            </a:gs>
            <a:gs pos="68000">
              <a:schemeClr val="accent6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5F57-2A45-0D48-85A8-016B9B87D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395159"/>
            <a:ext cx="109728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8AE68-2F32-AD4B-86F7-045D2202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4834"/>
            <a:ext cx="9144000" cy="741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7AF370-7ED2-1F4D-9B7A-144DB1F696B4}"/>
              </a:ext>
            </a:extLst>
          </p:cNvPr>
          <p:cNvGrpSpPr/>
          <p:nvPr userDrawn="1"/>
        </p:nvGrpSpPr>
        <p:grpSpPr>
          <a:xfrm>
            <a:off x="3630344" y="5657850"/>
            <a:ext cx="5393006" cy="1028700"/>
            <a:chOff x="2722294" y="5657850"/>
            <a:chExt cx="5393006" cy="10287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618190-F51B-DE43-8D75-CA53102ED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2294" y="5657850"/>
              <a:ext cx="1489611" cy="10287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0DBBC7-AB92-F34C-B32A-3376251EE142}"/>
                </a:ext>
              </a:extLst>
            </p:cNvPr>
            <p:cNvSpPr txBox="1"/>
            <p:nvPr userDrawn="1"/>
          </p:nvSpPr>
          <p:spPr>
            <a:xfrm>
              <a:off x="4673600" y="5972145"/>
              <a:ext cx="3441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>
                  <a:latin typeface="Cambria" panose="02040503050406030204" pitchFamily="18" charset="0"/>
                </a:rPr>
                <a:t>Counselor Workshops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40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D297F0-C10C-5946-8C1A-D68F586D344E}"/>
              </a:ext>
            </a:extLst>
          </p:cNvPr>
          <p:cNvSpPr/>
          <p:nvPr userDrawn="1"/>
        </p:nvSpPr>
        <p:spPr>
          <a:xfrm>
            <a:off x="0" y="1"/>
            <a:ext cx="12192000" cy="144938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5000"/>
                  <a:lumOff val="95000"/>
                </a:schemeClr>
              </a:gs>
              <a:gs pos="2000">
                <a:schemeClr val="accent6">
                  <a:lumMod val="45000"/>
                  <a:lumOff val="55000"/>
                </a:schemeClr>
              </a:gs>
              <a:gs pos="37000">
                <a:schemeClr val="accent6">
                  <a:lumMod val="45000"/>
                  <a:lumOff val="55000"/>
                </a:schemeClr>
              </a:gs>
              <a:gs pos="68000">
                <a:schemeClr val="accent6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F88F8-E61A-AF4B-93D1-D1FAB79D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4" y="228277"/>
            <a:ext cx="9459354" cy="995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F6F3D-8C47-2C4F-9D92-2179AEF9D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11480" indent="-411480">
              <a:buClr>
                <a:srgbClr val="FFD10A"/>
              </a:buClr>
              <a:buFont typeface="System Font Regular"/>
              <a:buChar char="➤"/>
              <a:defRPr sz="3200"/>
            </a:lvl1pPr>
            <a:lvl2pPr marL="685800" indent="-411480">
              <a:buClr>
                <a:schemeClr val="accent5">
                  <a:lumMod val="75000"/>
                </a:schemeClr>
              </a:buClr>
              <a:buFont typeface="Zapf Dingbats"/>
              <a:buChar char="✦"/>
              <a:defRPr sz="2800"/>
            </a:lvl2pPr>
            <a:lvl3pPr>
              <a:buClr>
                <a:schemeClr val="accent2">
                  <a:lumMod val="60000"/>
                  <a:lumOff val="40000"/>
                </a:schemeClr>
              </a:buCl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F14CE-E53E-3B43-B084-631E4C9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ISFAA.org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A7FE7-AE20-FD4E-AD82-0F686BE8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4E08-83A7-0B42-9751-742E0DC3DCF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5462C-CD57-7945-9997-305972A64DCD}"/>
              </a:ext>
            </a:extLst>
          </p:cNvPr>
          <p:cNvCxnSpPr>
            <a:cxnSpLocks/>
          </p:cNvCxnSpPr>
          <p:nvPr userDrawn="1"/>
        </p:nvCxnSpPr>
        <p:spPr>
          <a:xfrm>
            <a:off x="303623" y="6536666"/>
            <a:ext cx="9141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A9E33-0CD5-CC49-BA6B-91ED510C8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9913" y="228277"/>
            <a:ext cx="1522163" cy="10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5A979F-B752-F44F-9546-926E15F792D6}"/>
              </a:ext>
            </a:extLst>
          </p:cNvPr>
          <p:cNvSpPr/>
          <p:nvPr userDrawn="1"/>
        </p:nvSpPr>
        <p:spPr>
          <a:xfrm>
            <a:off x="0" y="1"/>
            <a:ext cx="12192000" cy="1320800"/>
          </a:xfrm>
          <a:prstGeom prst="rect">
            <a:avLst/>
          </a:prstGeom>
          <a:gradFill>
            <a:gsLst>
              <a:gs pos="100000">
                <a:schemeClr val="accent6">
                  <a:lumMod val="5000"/>
                  <a:lumOff val="95000"/>
                </a:schemeClr>
              </a:gs>
              <a:gs pos="2000">
                <a:schemeClr val="accent6">
                  <a:lumMod val="45000"/>
                  <a:lumOff val="55000"/>
                </a:schemeClr>
              </a:gs>
              <a:gs pos="37000">
                <a:schemeClr val="accent6">
                  <a:lumMod val="45000"/>
                  <a:lumOff val="55000"/>
                </a:schemeClr>
              </a:gs>
              <a:gs pos="68000">
                <a:schemeClr val="accent6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99616-FE55-6842-A2C2-E38F3A59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4" y="259031"/>
            <a:ext cx="9459354" cy="9053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22AA-C699-EF4E-AAB9-0F369F623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624" y="1579831"/>
            <a:ext cx="5716176" cy="4597132"/>
          </a:xfrm>
        </p:spPr>
        <p:txBody>
          <a:bodyPr/>
          <a:lstStyle>
            <a:lvl1pPr>
              <a:buClr>
                <a:srgbClr val="FFD10A"/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2">
                  <a:lumMod val="40000"/>
                  <a:lumOff val="60000"/>
                </a:schemeClr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82F-E4DF-544B-947C-A8861A46F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79831"/>
            <a:ext cx="5715000" cy="4597132"/>
          </a:xfrm>
        </p:spPr>
        <p:txBody>
          <a:bodyPr/>
          <a:lstStyle>
            <a:lvl1pPr>
              <a:buClr>
                <a:srgbClr val="FFD10A"/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2">
                  <a:lumMod val="40000"/>
                  <a:lumOff val="60000"/>
                </a:schemeClr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EB08D-8B67-254B-8449-49FECE78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4E08-83A7-0B42-9751-742E0DC3DCF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8FB8D-DBA1-AA4D-97B3-4339A80E4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4486" y="134621"/>
            <a:ext cx="1522713" cy="105156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5A11C8-E094-2E43-B612-1126B35E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0400" y="6354103"/>
            <a:ext cx="2495452" cy="365125"/>
          </a:xfrm>
        </p:spPr>
        <p:txBody>
          <a:bodyPr/>
          <a:lstStyle/>
          <a:p>
            <a:pPr algn="r"/>
            <a:r>
              <a:rPr lang="en-US" dirty="0"/>
              <a:t>ISFAA.org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D28E31-8AF6-F54A-AD9B-EA543E6B59C8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752" y="65366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26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5AB24-25E1-587A-C893-FFB204CE9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/>
              <a:t>ISFAA.org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12699-1EDD-4494-90F4-DC5C2421E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54E08-83A7-0B42-9751-742E0DC3DC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C0B04B-4450-9808-7003-F0E3C9AD9AD4}"/>
              </a:ext>
            </a:extLst>
          </p:cNvPr>
          <p:cNvSpPr/>
          <p:nvPr userDrawn="1"/>
        </p:nvSpPr>
        <p:spPr>
          <a:xfrm>
            <a:off x="0" y="0"/>
            <a:ext cx="4795284" cy="6858000"/>
          </a:xfrm>
          <a:prstGeom prst="rect">
            <a:avLst/>
          </a:prstGeom>
          <a:gradFill>
            <a:gsLst>
              <a:gs pos="100000">
                <a:schemeClr val="accent6">
                  <a:lumMod val="5000"/>
                  <a:lumOff val="95000"/>
                </a:schemeClr>
              </a:gs>
              <a:gs pos="2000">
                <a:schemeClr val="accent6">
                  <a:lumMod val="45000"/>
                  <a:lumOff val="55000"/>
                </a:schemeClr>
              </a:gs>
              <a:gs pos="37000">
                <a:schemeClr val="accent6">
                  <a:lumMod val="45000"/>
                  <a:lumOff val="55000"/>
                </a:schemeClr>
              </a:gs>
              <a:gs pos="68000">
                <a:schemeClr val="accent6">
                  <a:lumMod val="30000"/>
                  <a:lumOff val="7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A212C-0F30-532E-39AE-5533B29F0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8870" y="5742432"/>
            <a:ext cx="1419116" cy="980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3B0C5-94D6-5131-9958-A2AA45A8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1" y="266649"/>
            <a:ext cx="44176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CA1425-C053-325C-AB66-B9C9228FB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121" y="1953424"/>
            <a:ext cx="4417633" cy="4597132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2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43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5A979F-B752-F44F-9546-926E15F792D6}"/>
              </a:ext>
            </a:extLst>
          </p:cNvPr>
          <p:cNvSpPr/>
          <p:nvPr userDrawn="1"/>
        </p:nvSpPr>
        <p:spPr>
          <a:xfrm>
            <a:off x="0" y="1"/>
            <a:ext cx="12192000" cy="1320800"/>
          </a:xfrm>
          <a:prstGeom prst="rect">
            <a:avLst/>
          </a:prstGeom>
          <a:gradFill>
            <a:gsLst>
              <a:gs pos="100000">
                <a:schemeClr val="accent6">
                  <a:lumMod val="5000"/>
                  <a:lumOff val="95000"/>
                </a:schemeClr>
              </a:gs>
              <a:gs pos="2000">
                <a:schemeClr val="accent6">
                  <a:lumMod val="45000"/>
                  <a:lumOff val="55000"/>
                </a:schemeClr>
              </a:gs>
              <a:gs pos="37000">
                <a:schemeClr val="accent6">
                  <a:lumMod val="45000"/>
                  <a:lumOff val="55000"/>
                </a:schemeClr>
              </a:gs>
              <a:gs pos="68000">
                <a:schemeClr val="accent6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99616-FE55-6842-A2C2-E38F3A59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4" y="259031"/>
            <a:ext cx="9459354" cy="9053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22AA-C699-EF4E-AAB9-0F369F623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624" y="1579831"/>
            <a:ext cx="5716176" cy="4597132"/>
          </a:xfrm>
        </p:spPr>
        <p:txBody>
          <a:bodyPr/>
          <a:lstStyle>
            <a:lvl1pPr>
              <a:buClr>
                <a:srgbClr val="FFD10A"/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2">
                  <a:lumMod val="40000"/>
                  <a:lumOff val="60000"/>
                </a:schemeClr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82F-E4DF-544B-947C-A8861A46F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79831"/>
            <a:ext cx="5715000" cy="4597132"/>
          </a:xfrm>
        </p:spPr>
        <p:txBody>
          <a:bodyPr/>
          <a:lstStyle>
            <a:lvl1pPr>
              <a:buClr>
                <a:srgbClr val="FFD10A"/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2">
                  <a:lumMod val="40000"/>
                  <a:lumOff val="60000"/>
                </a:schemeClr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EB08D-8B67-254B-8449-49FECE78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4E08-83A7-0B42-9751-742E0DC3DCF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A8FB8D-DBA1-AA4D-97B3-4339A80E4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4487" y="136525"/>
            <a:ext cx="1522712" cy="105156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C5A11C8-E094-2E43-B612-1126B35E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0400" y="6354103"/>
            <a:ext cx="2495452" cy="365125"/>
          </a:xfrm>
        </p:spPr>
        <p:txBody>
          <a:bodyPr/>
          <a:lstStyle/>
          <a:p>
            <a:pPr algn="r"/>
            <a:r>
              <a:rPr lang="en-US" dirty="0"/>
              <a:t>ISFAA.org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D28E31-8AF6-F54A-AD9B-EA543E6B59C8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752" y="653666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2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A1C58A-FEE4-314D-A208-8C5B7473468B}"/>
              </a:ext>
            </a:extLst>
          </p:cNvPr>
          <p:cNvSpPr/>
          <p:nvPr userDrawn="1"/>
        </p:nvSpPr>
        <p:spPr>
          <a:xfrm>
            <a:off x="0" y="1"/>
            <a:ext cx="12192000" cy="1317626"/>
          </a:xfrm>
          <a:prstGeom prst="rect">
            <a:avLst/>
          </a:prstGeom>
          <a:gradFill>
            <a:gsLst>
              <a:gs pos="100000">
                <a:schemeClr val="accent6">
                  <a:lumMod val="5000"/>
                  <a:lumOff val="95000"/>
                </a:schemeClr>
              </a:gs>
              <a:gs pos="2000">
                <a:schemeClr val="accent6">
                  <a:lumMod val="45000"/>
                  <a:lumOff val="55000"/>
                </a:schemeClr>
              </a:gs>
              <a:gs pos="37000">
                <a:schemeClr val="accent6">
                  <a:lumMod val="45000"/>
                  <a:lumOff val="55000"/>
                </a:schemeClr>
              </a:gs>
              <a:gs pos="68000">
                <a:schemeClr val="accent6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573D-B5A0-A142-AD93-4922BB4D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04" y="297059"/>
            <a:ext cx="9416674" cy="8230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0F4F3-4E47-AF4E-8808-820DC371A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304" y="1483666"/>
            <a:ext cx="5651271" cy="823911"/>
          </a:xfrm>
        </p:spPr>
        <p:txBody>
          <a:bodyPr anchor="ctr">
            <a:normAutofit/>
          </a:bodyPr>
          <a:lstStyle>
            <a:lvl1pPr marL="0" indent="0">
              <a:buNone/>
              <a:defRPr sz="3400" b="1" i="0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A21D4-1CBF-3245-B692-F4E6E5CE1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4" y="2307577"/>
            <a:ext cx="5651271" cy="3882086"/>
          </a:xfrm>
        </p:spPr>
        <p:txBody>
          <a:bodyPr/>
          <a:lstStyle>
            <a:lvl1pPr>
              <a:buClr>
                <a:srgbClr val="FFD10A"/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2">
                  <a:lumMod val="40000"/>
                  <a:lumOff val="60000"/>
                </a:schemeClr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29215-B522-2245-A5E4-F1673857A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83666"/>
            <a:ext cx="5650992" cy="822960"/>
          </a:xfrm>
        </p:spPr>
        <p:txBody>
          <a:bodyPr anchor="ctr">
            <a:normAutofit/>
          </a:bodyPr>
          <a:lstStyle>
            <a:lvl1pPr marL="0" indent="0">
              <a:buNone/>
              <a:defRPr sz="3400" b="1" i="0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897C3-4082-8A48-BE27-2B7D340C5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7577"/>
            <a:ext cx="5650992" cy="3886200"/>
          </a:xfrm>
        </p:spPr>
        <p:txBody>
          <a:bodyPr/>
          <a:lstStyle>
            <a:lvl1pPr>
              <a:buClr>
                <a:srgbClr val="FFD10A"/>
              </a:buClr>
              <a:defRPr/>
            </a:lvl1pPr>
            <a:lvl2pPr>
              <a:buClr>
                <a:schemeClr val="accent5">
                  <a:lumMod val="75000"/>
                </a:schemeClr>
              </a:buClr>
              <a:defRPr/>
            </a:lvl2pPr>
            <a:lvl3pPr>
              <a:buClr>
                <a:schemeClr val="accent2">
                  <a:lumMod val="40000"/>
                  <a:lumOff val="60000"/>
                </a:schemeClr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DB238-F793-2547-BB8F-D006B881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4E08-83A7-0B42-9751-742E0DC3DCF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356B2-E9B9-5244-9A9E-E3FBBB673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5847" y="136525"/>
            <a:ext cx="1522713" cy="105156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A0FD67-80D5-9941-9844-46664FAC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0400" y="6354103"/>
            <a:ext cx="2495452" cy="365125"/>
          </a:xfrm>
        </p:spPr>
        <p:txBody>
          <a:bodyPr/>
          <a:lstStyle/>
          <a:p>
            <a:pPr algn="r"/>
            <a:r>
              <a:rPr lang="en-US" dirty="0"/>
              <a:t>ISFAA.org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7CE66A-0BC2-2945-8CC1-32734D372A47}"/>
              </a:ext>
            </a:extLst>
          </p:cNvPr>
          <p:cNvCxnSpPr>
            <a:cxnSpLocks/>
          </p:cNvCxnSpPr>
          <p:nvPr userDrawn="1"/>
        </p:nvCxnSpPr>
        <p:spPr>
          <a:xfrm flipV="1">
            <a:off x="301752" y="653796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0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C1466-6C0A-7B45-96D8-E8B74A6D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4" y="266649"/>
            <a:ext cx="9459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C74F4-9539-6A42-8220-1D53A7AA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623" y="1825625"/>
            <a:ext cx="115413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B6D69-9A7F-B34F-A7CE-386ABBC66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0400" y="6354103"/>
            <a:ext cx="2495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dirty="0"/>
              <a:t>ISFAA.org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CAA78-996C-8241-A7B1-BFB1237E7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0995" y="6356350"/>
            <a:ext cx="577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4E08-83A7-0B42-9751-742E0DC3D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4" r:id="rId5"/>
    <p:sldLayoutId id="214748365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411480" indent="-41148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90000"/>
        <a:buFont typeface="Zapf Dingbats"/>
        <a:buChar char="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1148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Zapf Dingbats"/>
        <a:buChar char="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1148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Lucida Grande" panose="020B0600040502020204" pitchFamily="34" charset="0"/>
        <a:buChar char="◆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vUXM7ZpZhSHfrAE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2952-933D-E14D-B462-E2DD0F0C0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041400"/>
            <a:ext cx="10972800" cy="2387600"/>
          </a:xfrm>
        </p:spPr>
        <p:txBody>
          <a:bodyPr anchor="ctr"/>
          <a:lstStyle/>
          <a:p>
            <a:r>
              <a:rPr lang="en-US" dirty="0">
                <a:solidFill>
                  <a:srgbClr val="2E50A2"/>
                </a:solidFill>
              </a:rPr>
              <a:t>2025 ISFAA </a:t>
            </a:r>
            <a:br>
              <a:rPr lang="en-US" dirty="0">
                <a:solidFill>
                  <a:srgbClr val="2E50A2"/>
                </a:solidFill>
              </a:rPr>
            </a:br>
            <a:r>
              <a:rPr lang="en-US" dirty="0">
                <a:solidFill>
                  <a:srgbClr val="2E50A2"/>
                </a:solidFill>
              </a:rPr>
              <a:t>Counselor Workshops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DE64B-0161-B241-8A55-E7D703683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1362"/>
            <a:ext cx="9144000" cy="1182234"/>
          </a:xfrm>
        </p:spPr>
        <p:txBody>
          <a:bodyPr>
            <a:noAutofit/>
          </a:bodyPr>
          <a:lstStyle/>
          <a:p>
            <a:r>
              <a:rPr lang="en-US" sz="60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403440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D268-9A6D-9943-B9A6-C707143D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35" y="1784546"/>
            <a:ext cx="8049140" cy="52109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9:00 am - 9:10 am	ISFAA Welcome</a:t>
            </a:r>
            <a:br>
              <a:rPr lang="en-US" sz="2400" dirty="0"/>
            </a:b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9:10 am - 10:10 am	CHE Legislative and </a:t>
            </a:r>
            <a:br>
              <a:rPr lang="en-US" sz="2400" dirty="0"/>
            </a:br>
            <a:r>
              <a:rPr lang="en-US" sz="2400" dirty="0"/>
              <a:t>			State Financial Aid Updates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400" dirty="0"/>
            </a:br>
            <a:r>
              <a:rPr lang="en-US" sz="2400" dirty="0"/>
              <a:t>10:10 am - 10:40 am	Federal Financial Aid Update Pt.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400" dirty="0"/>
            </a:br>
            <a:r>
              <a:rPr lang="en-US" sz="2400" dirty="0"/>
              <a:t>10:40 am - 10:55 am	Break and Networking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400" dirty="0"/>
            </a:br>
            <a:r>
              <a:rPr lang="en-US" sz="2400" dirty="0"/>
              <a:t>10:55 am - 11:25 am	Federal Financial Aid Update Pt. 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400" dirty="0"/>
            </a:br>
            <a:r>
              <a:rPr lang="en-US" sz="2400" dirty="0"/>
              <a:t>11:25 am - 11:45 am	Data Update and Breaking News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6613F-64D6-9148-A999-1408501A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ISFAA.org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A4773-B495-9848-B5CF-E34FE37E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AF54E08-83A7-0B42-9751-742E0DC3DCF6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0AD3C-35BF-EC4D-9290-84A63513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370" r="20508"/>
          <a:stretch>
            <a:fillRect/>
          </a:stretch>
        </p:blipFill>
        <p:spPr>
          <a:xfrm>
            <a:off x="8359028" y="0"/>
            <a:ext cx="381952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8BD63F5-7982-8888-F308-47B3BABF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264691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71E7-6065-E095-31DD-86EFF74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Survey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75B1C-F442-75A9-294E-F09358DB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ISFAA.org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5A386-4D62-ECD6-DC4B-1B6A2166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4E08-83A7-0B42-9751-742E0DC3DCF6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AAB8A-9105-4203-4487-9C249332EFCC}"/>
              </a:ext>
            </a:extLst>
          </p:cNvPr>
          <p:cNvSpPr txBox="1"/>
          <p:nvPr/>
        </p:nvSpPr>
        <p:spPr>
          <a:xfrm>
            <a:off x="1990578" y="1593524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sng" dirty="0">
                <a:solidFill>
                  <a:srgbClr val="2E50A2"/>
                </a:solidFill>
                <a:effectLst/>
                <a:latin typeface="Aptos" panose="020B0004020202020204" pitchFamily="34" charset="0"/>
                <a:hlinkClick r:id="rId3" tooltip="https://forms.gle/kvUXM7ZpZhSHfrAE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https://forms.gle/kvUXM7ZpZhSHfrAE9</a:t>
            </a:r>
            <a:endParaRPr lang="en-US" sz="2400" dirty="0">
              <a:solidFill>
                <a:srgbClr val="2E50A2"/>
              </a:solidFill>
            </a:endParaRPr>
          </a:p>
        </p:txBody>
      </p:sp>
      <p:pic>
        <p:nvPicPr>
          <p:cNvPr id="14" name="Picture 1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C33718F6-3CB5-7DD6-84D6-A1F9DC69B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94116"/>
            <a:ext cx="7772400" cy="42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6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7A18-9F3C-8A73-21B0-4BE50A336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A102-C5E2-7887-E4E8-E0707047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Nights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6A4F4-839F-117E-B0CE-92188AF8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ISFAA.org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A596A-B7C5-23C3-D52B-FE843343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4E08-83A7-0B42-9751-742E0DC3DCF6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D3B57FC-C43A-A4A6-8643-DC763134F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8" y="1807749"/>
            <a:ext cx="9404604" cy="4431919"/>
          </a:xfrm>
          <a:prstGeom prst="rect">
            <a:avLst/>
          </a:prstGeom>
          <a:ln>
            <a:solidFill>
              <a:srgbClr val="2E50A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E25BF5-4386-B874-27D2-73F0D403893D}"/>
              </a:ext>
            </a:extLst>
          </p:cNvPr>
          <p:cNvSpPr/>
          <p:nvPr/>
        </p:nvSpPr>
        <p:spPr>
          <a:xfrm>
            <a:off x="10129838" y="2685915"/>
            <a:ext cx="668158" cy="353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F8A885-6110-8B29-0F17-A09B6E101AE1}"/>
              </a:ext>
            </a:extLst>
          </p:cNvPr>
          <p:cNvSpPr/>
          <p:nvPr/>
        </p:nvSpPr>
        <p:spPr>
          <a:xfrm rot="20445986">
            <a:off x="8904529" y="4964380"/>
            <a:ext cx="2553195" cy="938151"/>
          </a:xfrm>
          <a:prstGeom prst="roundRect">
            <a:avLst>
              <a:gd name="adj" fmla="val 30610"/>
            </a:avLst>
          </a:prstGeom>
          <a:solidFill>
            <a:srgbClr val="E3D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14DEB"/>
                </a:solidFill>
              </a:rPr>
              <a:t>ISFAA.org</a:t>
            </a:r>
          </a:p>
        </p:txBody>
      </p:sp>
    </p:spTree>
    <p:extLst>
      <p:ext uri="{BB962C8B-B14F-4D97-AF65-F5344CB8AC3E}">
        <p14:creationId xmlns:p14="http://schemas.microsoft.com/office/powerpoint/2010/main" val="213719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9AFC6-1B26-D35B-AD0B-E44A4651C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FF4B-B57B-AC93-172C-06BFF6B1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Goal Sunday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4107A-C29E-0B9C-E7A0-C510700E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ISFAA.org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3AED6-8AB8-FC6B-CE8C-5900964E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4E08-83A7-0B42-9751-742E0DC3DCF6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EA7536-A96D-EB25-6563-3D4EF6898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00" y="1826536"/>
            <a:ext cx="11522600" cy="4275680"/>
          </a:xfrm>
          <a:prstGeom prst="rect">
            <a:avLst/>
          </a:prstGeom>
          <a:ln>
            <a:solidFill>
              <a:srgbClr val="2E50A2"/>
            </a:solidFill>
          </a:ln>
        </p:spPr>
      </p:pic>
    </p:spTree>
    <p:extLst>
      <p:ext uri="{BB962C8B-B14F-4D97-AF65-F5344CB8AC3E}">
        <p14:creationId xmlns:p14="http://schemas.microsoft.com/office/powerpoint/2010/main" val="284480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DD37420256D4688988B131C806FF2" ma:contentTypeVersion="17" ma:contentTypeDescription="Create a new document." ma:contentTypeScope="" ma:versionID="947dddb6e59c2db12298871c36b1e690">
  <xsd:schema xmlns:xsd="http://www.w3.org/2001/XMLSchema" xmlns:xs="http://www.w3.org/2001/XMLSchema" xmlns:p="http://schemas.microsoft.com/office/2006/metadata/properties" xmlns:ns2="83459c77-05d0-463b-9026-90160b305c49" xmlns:ns3="c663fbc6-4748-4e60-8f45-a10d677c1a6a" targetNamespace="http://schemas.microsoft.com/office/2006/metadata/properties" ma:root="true" ma:fieldsID="d7b81cdd11ade586265a59631b084311" ns2:_="" ns3:_="">
    <xsd:import namespace="83459c77-05d0-463b-9026-90160b305c49"/>
    <xsd:import namespace="c663fbc6-4748-4e60-8f45-a10d677c1a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59c77-05d0-463b-9026-90160b305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5dd421-0ddd-4de1-9760-96d2f0a4f0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fbc6-4748-4e60-8f45-a10d677c1a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57eeeb7-ef18-44aa-a2f0-860a2acdd390}" ma:internalName="TaxCatchAll" ma:showField="CatchAllData" ma:web="c663fbc6-4748-4e60-8f45-a10d677c1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459c77-05d0-463b-9026-90160b305c49">
      <Terms xmlns="http://schemas.microsoft.com/office/infopath/2007/PartnerControls"/>
    </lcf76f155ced4ddcb4097134ff3c332f>
    <TaxCatchAll xmlns="c663fbc6-4748-4e60-8f45-a10d677c1a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A4EBBC-22FA-4DA5-8017-829EC8457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459c77-05d0-463b-9026-90160b305c49"/>
    <ds:schemaRef ds:uri="c663fbc6-4748-4e60-8f45-a10d677c1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679645-D05D-4B34-AC74-9F652B63E952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83459c77-05d0-463b-9026-90160b305c49"/>
    <ds:schemaRef ds:uri="http://purl.org/dc/elements/1.1/"/>
    <ds:schemaRef ds:uri="http://schemas.microsoft.com/office/infopath/2007/PartnerControls"/>
    <ds:schemaRef ds:uri="c663fbc6-4748-4e60-8f45-a10d677c1a6a"/>
  </ds:schemaRefs>
</ds:datastoreItem>
</file>

<file path=customXml/itemProps3.xml><?xml version="1.0" encoding="utf-8"?>
<ds:datastoreItem xmlns:ds="http://schemas.openxmlformats.org/officeDocument/2006/customXml" ds:itemID="{C69A5B89-2145-4C0B-80CB-AB33E1AB3C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43150</TotalTime>
  <Words>124</Words>
  <Application>Microsoft Macintosh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Cambria</vt:lpstr>
      <vt:lpstr>Lucida Grande</vt:lpstr>
      <vt:lpstr>System Font Regular</vt:lpstr>
      <vt:lpstr>Zapf Dingbats</vt:lpstr>
      <vt:lpstr>Office Theme</vt:lpstr>
      <vt:lpstr>2025 ISFAA  Counselor Workshops</vt:lpstr>
      <vt:lpstr>Today’s Agenda</vt:lpstr>
      <vt:lpstr>Workshop Survey</vt:lpstr>
      <vt:lpstr>Financial Aid Nights</vt:lpstr>
      <vt:lpstr>College Goal Sunday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Sommers</dc:creator>
  <cp:lastModifiedBy>Matt Krieg</cp:lastModifiedBy>
  <cp:revision>294</cp:revision>
  <dcterms:created xsi:type="dcterms:W3CDTF">2018-08-29T13:48:26Z</dcterms:created>
  <dcterms:modified xsi:type="dcterms:W3CDTF">2025-09-05T18:42:32Z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0x0101005ADDD37420256D4688988B131C806FF2</vt:lpwstr>
  </property>
  <property fmtid="{D5CDD505-2E9C-101B-9397-08002B2CF9AE}" pid="3" name="MediaServiceImageTags">
    <vt:lpwstr/>
  </property>
</Properties>
</file>