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5"/>
  </p:notesMasterIdLst>
  <p:handoutMasterIdLst>
    <p:handoutMasterId r:id="rId36"/>
  </p:handoutMasterIdLst>
  <p:sldIdLst>
    <p:sldId id="302" r:id="rId4"/>
    <p:sldId id="257" r:id="rId5"/>
    <p:sldId id="258" r:id="rId6"/>
    <p:sldId id="259" r:id="rId7"/>
    <p:sldId id="262" r:id="rId8"/>
    <p:sldId id="261" r:id="rId9"/>
    <p:sldId id="285" r:id="rId10"/>
    <p:sldId id="286" r:id="rId11"/>
    <p:sldId id="287" r:id="rId12"/>
    <p:sldId id="288" r:id="rId13"/>
    <p:sldId id="289" r:id="rId14"/>
    <p:sldId id="290" r:id="rId15"/>
    <p:sldId id="264" r:id="rId16"/>
    <p:sldId id="293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300" r:id="rId27"/>
    <p:sldId id="301" r:id="rId28"/>
    <p:sldId id="275" r:id="rId29"/>
    <p:sldId id="297" r:id="rId30"/>
    <p:sldId id="284" r:id="rId31"/>
    <p:sldId id="282" r:id="rId32"/>
    <p:sldId id="276" r:id="rId33"/>
    <p:sldId id="26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7BA7"/>
    <a:srgbClr val="E5F6FB"/>
    <a:srgbClr val="A5264A"/>
    <a:srgbClr val="F0762E"/>
    <a:srgbClr val="2D4FA3"/>
    <a:srgbClr val="1F2B54"/>
    <a:srgbClr val="3F1F61"/>
    <a:srgbClr val="F4C638"/>
    <a:srgbClr val="009F9A"/>
    <a:srgbClr val="4B6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91FC0B-678C-4C47-8F13-D72E0C531296}" v="12" dt="2025-03-19T17:20:21.338"/>
    <p1510:client id="{F37D405C-D053-4765-738A-95951CA7F26E}" v="4" dt="2025-03-19T17:06:07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Krieg" userId="b96ef2c9-736b-4aee-abba-1d4b1d5f7d11" providerId="ADAL" clId="{AB20FCF7-B3C7-A541-926D-8815F2258797}"/>
    <pc:docChg chg="undo custSel modSld modMainMaster">
      <pc:chgData name="Matt Krieg" userId="b96ef2c9-736b-4aee-abba-1d4b1d5f7d11" providerId="ADAL" clId="{AB20FCF7-B3C7-A541-926D-8815F2258797}" dt="2024-09-13T16:50:22.837" v="1994" actId="20577"/>
      <pc:docMkLst>
        <pc:docMk/>
      </pc:docMkLst>
      <pc:sldChg chg="modSp mod">
        <pc:chgData name="Matt Krieg" userId="b96ef2c9-736b-4aee-abba-1d4b1d5f7d11" providerId="ADAL" clId="{AB20FCF7-B3C7-A541-926D-8815F2258797}" dt="2024-08-21T18:10:55.467" v="1541" actId="20577"/>
        <pc:sldMkLst>
          <pc:docMk/>
          <pc:sldMk cId="2360706031" sldId="262"/>
        </pc:sldMkLst>
        <pc:spChg chg="mod">
          <ac:chgData name="Matt Krieg" userId="b96ef2c9-736b-4aee-abba-1d4b1d5f7d11" providerId="ADAL" clId="{AB20FCF7-B3C7-A541-926D-8815F2258797}" dt="2024-08-21T18:10:55.467" v="1541" actId="20577"/>
          <ac:spMkLst>
            <pc:docMk/>
            <pc:sldMk cId="2360706031" sldId="262"/>
            <ac:spMk id="3" creationId="{4D1459C5-5FD1-B9FC-E57F-B0D52D0A0A22}"/>
          </ac:spMkLst>
        </pc:spChg>
        <pc:picChg chg="mod">
          <ac:chgData name="Matt Krieg" userId="b96ef2c9-736b-4aee-abba-1d4b1d5f7d11" providerId="ADAL" clId="{AB20FCF7-B3C7-A541-926D-8815F2258797}" dt="2024-08-21T18:10:24.570" v="1516" actId="1076"/>
          <ac:picMkLst>
            <pc:docMk/>
            <pc:sldMk cId="2360706031" sldId="262"/>
            <ac:picMk id="5" creationId="{1DFF2669-9759-E8BD-35F1-A619B1F00BDF}"/>
          </ac:picMkLst>
        </pc:picChg>
      </pc:sldChg>
      <pc:sldChg chg="addSp modSp">
        <pc:chgData name="Matt Krieg" userId="b96ef2c9-736b-4aee-abba-1d4b1d5f7d11" providerId="ADAL" clId="{AB20FCF7-B3C7-A541-926D-8815F2258797}" dt="2024-08-21T17:44:32.595" v="1401" actId="767"/>
        <pc:sldMkLst>
          <pc:docMk/>
          <pc:sldMk cId="3243111079" sldId="263"/>
        </pc:sldMkLst>
        <pc:spChg chg="add mod">
          <ac:chgData name="Matt Krieg" userId="b96ef2c9-736b-4aee-abba-1d4b1d5f7d11" providerId="ADAL" clId="{AB20FCF7-B3C7-A541-926D-8815F2258797}" dt="2024-08-21T17:44:32.595" v="1401" actId="767"/>
          <ac:spMkLst>
            <pc:docMk/>
            <pc:sldMk cId="3243111079" sldId="263"/>
            <ac:spMk id="2" creationId="{147FD0BD-37DC-97DC-EB4F-FEE5ED9E315E}"/>
          </ac:spMkLst>
        </pc:spChg>
      </pc:sldChg>
      <pc:sldChg chg="modSp mod">
        <pc:chgData name="Matt Krieg" userId="b96ef2c9-736b-4aee-abba-1d4b1d5f7d11" providerId="ADAL" clId="{AB20FCF7-B3C7-A541-926D-8815F2258797}" dt="2024-08-21T18:22:07.598" v="1550" actId="2711"/>
        <pc:sldMkLst>
          <pc:docMk/>
          <pc:sldMk cId="2543683100" sldId="265"/>
        </pc:sldMkLst>
        <pc:spChg chg="mod">
          <ac:chgData name="Matt Krieg" userId="b96ef2c9-736b-4aee-abba-1d4b1d5f7d11" providerId="ADAL" clId="{AB20FCF7-B3C7-A541-926D-8815F2258797}" dt="2024-08-21T18:22:07.598" v="1550" actId="2711"/>
          <ac:spMkLst>
            <pc:docMk/>
            <pc:sldMk cId="2543683100" sldId="265"/>
            <ac:spMk id="4" creationId="{52E63BF4-598A-9C77-58B5-F25613C9A9D7}"/>
          </ac:spMkLst>
        </pc:spChg>
      </pc:sldChg>
      <pc:sldChg chg="modSp mod">
        <pc:chgData name="Matt Krieg" userId="b96ef2c9-736b-4aee-abba-1d4b1d5f7d11" providerId="ADAL" clId="{AB20FCF7-B3C7-A541-926D-8815F2258797}" dt="2024-08-21T18:23:46.675" v="1572" actId="114"/>
        <pc:sldMkLst>
          <pc:docMk/>
          <pc:sldMk cId="1966338582" sldId="266"/>
        </pc:sldMkLst>
        <pc:spChg chg="mod">
          <ac:chgData name="Matt Krieg" userId="b96ef2c9-736b-4aee-abba-1d4b1d5f7d11" providerId="ADAL" clId="{AB20FCF7-B3C7-A541-926D-8815F2258797}" dt="2024-08-21T18:23:46.675" v="1572" actId="114"/>
          <ac:spMkLst>
            <pc:docMk/>
            <pc:sldMk cId="1966338582" sldId="266"/>
            <ac:spMk id="3" creationId="{35FAD1C1-DA4D-51D4-CA03-79A69D8AB9CB}"/>
          </ac:spMkLst>
        </pc:spChg>
        <pc:spChg chg="mod">
          <ac:chgData name="Matt Krieg" userId="b96ef2c9-736b-4aee-abba-1d4b1d5f7d11" providerId="ADAL" clId="{AB20FCF7-B3C7-A541-926D-8815F2258797}" dt="2024-08-21T18:22:39.995" v="1553" actId="403"/>
          <ac:spMkLst>
            <pc:docMk/>
            <pc:sldMk cId="1966338582" sldId="266"/>
            <ac:spMk id="9" creationId="{8D3E1413-569A-2002-C266-00274D828EB0}"/>
          </ac:spMkLst>
        </pc:spChg>
      </pc:sldChg>
      <pc:sldChg chg="addSp delSp modSp mod">
        <pc:chgData name="Matt Krieg" userId="b96ef2c9-736b-4aee-abba-1d4b1d5f7d11" providerId="ADAL" clId="{AB20FCF7-B3C7-A541-926D-8815F2258797}" dt="2024-08-21T17:21:46.815" v="742"/>
        <pc:sldMkLst>
          <pc:docMk/>
          <pc:sldMk cId="2299966727" sldId="267"/>
        </pc:sldMkLst>
        <pc:spChg chg="add del mod">
          <ac:chgData name="Matt Krieg" userId="b96ef2c9-736b-4aee-abba-1d4b1d5f7d11" providerId="ADAL" clId="{AB20FCF7-B3C7-A541-926D-8815F2258797}" dt="2024-08-21T17:21:46.815" v="742"/>
          <ac:spMkLst>
            <pc:docMk/>
            <pc:sldMk cId="2299966727" sldId="267"/>
            <ac:spMk id="2" creationId="{69285561-9DC9-BA03-D415-E9F5C3CB9C27}"/>
          </ac:spMkLst>
        </pc:spChg>
      </pc:sldChg>
      <pc:sldChg chg="modSp mod">
        <pc:chgData name="Matt Krieg" userId="b96ef2c9-736b-4aee-abba-1d4b1d5f7d11" providerId="ADAL" clId="{AB20FCF7-B3C7-A541-926D-8815F2258797}" dt="2024-08-21T17:29:59.168" v="1029" actId="113"/>
        <pc:sldMkLst>
          <pc:docMk/>
          <pc:sldMk cId="1067901474" sldId="269"/>
        </pc:sldMkLst>
        <pc:spChg chg="mod">
          <ac:chgData name="Matt Krieg" userId="b96ef2c9-736b-4aee-abba-1d4b1d5f7d11" providerId="ADAL" clId="{AB20FCF7-B3C7-A541-926D-8815F2258797}" dt="2024-08-21T17:29:59.168" v="1029" actId="113"/>
          <ac:spMkLst>
            <pc:docMk/>
            <pc:sldMk cId="1067901474" sldId="269"/>
            <ac:spMk id="7" creationId="{ED2FBE9F-73CB-1A68-56C0-3FF0E256C769}"/>
          </ac:spMkLst>
        </pc:spChg>
      </pc:sldChg>
      <pc:sldChg chg="modSp mod">
        <pc:chgData name="Matt Krieg" userId="b96ef2c9-736b-4aee-abba-1d4b1d5f7d11" providerId="ADAL" clId="{AB20FCF7-B3C7-A541-926D-8815F2258797}" dt="2024-09-12T16:38:14.968" v="1758" actId="20577"/>
        <pc:sldMkLst>
          <pc:docMk/>
          <pc:sldMk cId="4213179673" sldId="270"/>
        </pc:sldMkLst>
        <pc:spChg chg="mod">
          <ac:chgData name="Matt Krieg" userId="b96ef2c9-736b-4aee-abba-1d4b1d5f7d11" providerId="ADAL" clId="{AB20FCF7-B3C7-A541-926D-8815F2258797}" dt="2024-09-12T16:38:14.968" v="1758" actId="20577"/>
          <ac:spMkLst>
            <pc:docMk/>
            <pc:sldMk cId="4213179673" sldId="270"/>
            <ac:spMk id="5" creationId="{37C0B3B0-0732-F827-2826-9C62C3D2A80C}"/>
          </ac:spMkLst>
        </pc:spChg>
        <pc:picChg chg="mod">
          <ac:chgData name="Matt Krieg" userId="b96ef2c9-736b-4aee-abba-1d4b1d5f7d11" providerId="ADAL" clId="{AB20FCF7-B3C7-A541-926D-8815F2258797}" dt="2024-08-21T17:09:44.336" v="484" actId="1076"/>
          <ac:picMkLst>
            <pc:docMk/>
            <pc:sldMk cId="4213179673" sldId="270"/>
            <ac:picMk id="3" creationId="{46CAAF2E-2B41-5B89-D792-1C8236A77827}"/>
          </ac:picMkLst>
        </pc:picChg>
      </pc:sldChg>
      <pc:sldChg chg="addSp modSp mod">
        <pc:chgData name="Matt Krieg" userId="b96ef2c9-736b-4aee-abba-1d4b1d5f7d11" providerId="ADAL" clId="{AB20FCF7-B3C7-A541-926D-8815F2258797}" dt="2024-09-13T16:50:22.837" v="1994" actId="20577"/>
        <pc:sldMkLst>
          <pc:docMk/>
          <pc:sldMk cId="1810604652" sldId="272"/>
        </pc:sldMkLst>
        <pc:spChg chg="add mod">
          <ac:chgData name="Matt Krieg" userId="b96ef2c9-736b-4aee-abba-1d4b1d5f7d11" providerId="ADAL" clId="{AB20FCF7-B3C7-A541-926D-8815F2258797}" dt="2024-09-12T16:39:20.196" v="1761" actId="208"/>
          <ac:spMkLst>
            <pc:docMk/>
            <pc:sldMk cId="1810604652" sldId="272"/>
            <ac:spMk id="2" creationId="{53AEB419-AD39-4E7C-3E97-A9089068105D}"/>
          </ac:spMkLst>
        </pc:spChg>
        <pc:spChg chg="add mod">
          <ac:chgData name="Matt Krieg" userId="b96ef2c9-736b-4aee-abba-1d4b1d5f7d11" providerId="ADAL" clId="{AB20FCF7-B3C7-A541-926D-8815F2258797}" dt="2024-09-12T16:39:37.693" v="1765" actId="14100"/>
          <ac:spMkLst>
            <pc:docMk/>
            <pc:sldMk cId="1810604652" sldId="272"/>
            <ac:spMk id="3" creationId="{7261324B-A141-18D9-27EC-EB2BB2CD26E5}"/>
          </ac:spMkLst>
        </pc:spChg>
        <pc:spChg chg="mod">
          <ac:chgData name="Matt Krieg" userId="b96ef2c9-736b-4aee-abba-1d4b1d5f7d11" providerId="ADAL" clId="{AB20FCF7-B3C7-A541-926D-8815F2258797}" dt="2024-09-13T16:50:22.837" v="1994" actId="20577"/>
          <ac:spMkLst>
            <pc:docMk/>
            <pc:sldMk cId="1810604652" sldId="272"/>
            <ac:spMk id="5" creationId="{E3955DD8-913F-8DB0-731C-7E9ECF9475B8}"/>
          </ac:spMkLst>
        </pc:spChg>
        <pc:spChg chg="add mod">
          <ac:chgData name="Matt Krieg" userId="b96ef2c9-736b-4aee-abba-1d4b1d5f7d11" providerId="ADAL" clId="{AB20FCF7-B3C7-A541-926D-8815F2258797}" dt="2024-09-12T16:44:35.417" v="1828" actId="1035"/>
          <ac:spMkLst>
            <pc:docMk/>
            <pc:sldMk cId="1810604652" sldId="272"/>
            <ac:spMk id="6" creationId="{446D18EA-CE88-E0D3-A5C4-9D5E1DA1EC94}"/>
          </ac:spMkLst>
        </pc:spChg>
        <pc:spChg chg="add mod">
          <ac:chgData name="Matt Krieg" userId="b96ef2c9-736b-4aee-abba-1d4b1d5f7d11" providerId="ADAL" clId="{AB20FCF7-B3C7-A541-926D-8815F2258797}" dt="2024-09-12T16:45:00.305" v="1835" actId="207"/>
          <ac:spMkLst>
            <pc:docMk/>
            <pc:sldMk cId="1810604652" sldId="272"/>
            <ac:spMk id="7" creationId="{BD6E2B26-8A71-2CE2-68DE-DE1A1D01B064}"/>
          </ac:spMkLst>
        </pc:spChg>
        <pc:spChg chg="add mod">
          <ac:chgData name="Matt Krieg" userId="b96ef2c9-736b-4aee-abba-1d4b1d5f7d11" providerId="ADAL" clId="{AB20FCF7-B3C7-A541-926D-8815F2258797}" dt="2024-09-12T16:45:37.318" v="1837"/>
          <ac:spMkLst>
            <pc:docMk/>
            <pc:sldMk cId="1810604652" sldId="272"/>
            <ac:spMk id="8" creationId="{446D18EA-CE88-E0D3-A5C4-9D5E1DA1EC94}"/>
          </ac:spMkLst>
        </pc:spChg>
        <pc:spChg chg="add mod">
          <ac:chgData name="Matt Krieg" userId="b96ef2c9-736b-4aee-abba-1d4b1d5f7d11" providerId="ADAL" clId="{AB20FCF7-B3C7-A541-926D-8815F2258797}" dt="2024-09-12T16:45:43.073" v="1839"/>
          <ac:spMkLst>
            <pc:docMk/>
            <pc:sldMk cId="1810604652" sldId="272"/>
            <ac:spMk id="9" creationId="{446D18EA-CE88-E0D3-A5C4-9D5E1DA1EC94}"/>
          </ac:spMkLst>
        </pc:spChg>
        <pc:spChg chg="add mod">
          <ac:chgData name="Matt Krieg" userId="b96ef2c9-736b-4aee-abba-1d4b1d5f7d11" providerId="ADAL" clId="{AB20FCF7-B3C7-A541-926D-8815F2258797}" dt="2024-09-12T16:46:12.694" v="1846" actId="1038"/>
          <ac:spMkLst>
            <pc:docMk/>
            <pc:sldMk cId="1810604652" sldId="272"/>
            <ac:spMk id="10" creationId="{31F8F4F6-345F-8B77-CF76-1048B0220F85}"/>
          </ac:spMkLst>
        </pc:spChg>
        <pc:spChg chg="add mod">
          <ac:chgData name="Matt Krieg" userId="b96ef2c9-736b-4aee-abba-1d4b1d5f7d11" providerId="ADAL" clId="{AB20FCF7-B3C7-A541-926D-8815F2258797}" dt="2024-09-12T16:46:24.072" v="1849" actId="14100"/>
          <ac:spMkLst>
            <pc:docMk/>
            <pc:sldMk cId="1810604652" sldId="272"/>
            <ac:spMk id="11" creationId="{6A3FB5B7-5881-7266-6825-B230D985E457}"/>
          </ac:spMkLst>
        </pc:spChg>
        <pc:spChg chg="add mod">
          <ac:chgData name="Matt Krieg" userId="b96ef2c9-736b-4aee-abba-1d4b1d5f7d11" providerId="ADAL" clId="{AB20FCF7-B3C7-A541-926D-8815F2258797}" dt="2024-09-12T16:46:45.611" v="1873" actId="1037"/>
          <ac:spMkLst>
            <pc:docMk/>
            <pc:sldMk cId="1810604652" sldId="272"/>
            <ac:spMk id="12" creationId="{AB437B74-1F9E-E539-6358-355283A3B46D}"/>
          </ac:spMkLst>
        </pc:spChg>
        <pc:spChg chg="add mod">
          <ac:chgData name="Matt Krieg" userId="b96ef2c9-736b-4aee-abba-1d4b1d5f7d11" providerId="ADAL" clId="{AB20FCF7-B3C7-A541-926D-8815F2258797}" dt="2024-09-12T16:48:29.987" v="1921" actId="1035"/>
          <ac:spMkLst>
            <pc:docMk/>
            <pc:sldMk cId="1810604652" sldId="272"/>
            <ac:spMk id="13" creationId="{11B65F27-DF94-1333-80CE-BFA58F8D1A31}"/>
          </ac:spMkLst>
        </pc:spChg>
      </pc:sldChg>
      <pc:sldChg chg="addSp modSp mod">
        <pc:chgData name="Matt Krieg" userId="b96ef2c9-736b-4aee-abba-1d4b1d5f7d11" providerId="ADAL" clId="{AB20FCF7-B3C7-A541-926D-8815F2258797}" dt="2024-08-21T18:28:13.102" v="1702" actId="1076"/>
        <pc:sldMkLst>
          <pc:docMk/>
          <pc:sldMk cId="405272177" sldId="273"/>
        </pc:sldMkLst>
        <pc:spChg chg="mod">
          <ac:chgData name="Matt Krieg" userId="b96ef2c9-736b-4aee-abba-1d4b1d5f7d11" providerId="ADAL" clId="{AB20FCF7-B3C7-A541-926D-8815F2258797}" dt="2024-08-21T18:28:13.102" v="1702" actId="1076"/>
          <ac:spMkLst>
            <pc:docMk/>
            <pc:sldMk cId="405272177" sldId="273"/>
            <ac:spMk id="9" creationId="{486C303A-EC77-74BC-BFA4-FAB1D3DFF3E6}"/>
          </ac:spMkLst>
        </pc:spChg>
        <pc:spChg chg="mod">
          <ac:chgData name="Matt Krieg" userId="b96ef2c9-736b-4aee-abba-1d4b1d5f7d11" providerId="ADAL" clId="{AB20FCF7-B3C7-A541-926D-8815F2258797}" dt="2024-08-21T17:34:20.565" v="1089" actId="2711"/>
          <ac:spMkLst>
            <pc:docMk/>
            <pc:sldMk cId="405272177" sldId="273"/>
            <ac:spMk id="11" creationId="{63C9527C-80B8-8787-E618-1392A57D771C}"/>
          </ac:spMkLst>
        </pc:spChg>
        <pc:spChg chg="mod">
          <ac:chgData name="Matt Krieg" userId="b96ef2c9-736b-4aee-abba-1d4b1d5f7d11" providerId="ADAL" clId="{AB20FCF7-B3C7-A541-926D-8815F2258797}" dt="2024-08-21T17:34:50.923" v="1096" actId="2711"/>
          <ac:spMkLst>
            <pc:docMk/>
            <pc:sldMk cId="405272177" sldId="273"/>
            <ac:spMk id="13" creationId="{2492B70E-E133-B7C5-1C17-675AFEF04FB5}"/>
          </ac:spMkLst>
        </pc:spChg>
        <pc:spChg chg="mod">
          <ac:chgData name="Matt Krieg" userId="b96ef2c9-736b-4aee-abba-1d4b1d5f7d11" providerId="ADAL" clId="{AB20FCF7-B3C7-A541-926D-8815F2258797}" dt="2024-08-21T17:34:31.029" v="1091" actId="2711"/>
          <ac:spMkLst>
            <pc:docMk/>
            <pc:sldMk cId="405272177" sldId="273"/>
            <ac:spMk id="15" creationId="{52C968FE-E047-1A8C-4A45-E229F671F453}"/>
          </ac:spMkLst>
        </pc:spChg>
        <pc:spChg chg="mod">
          <ac:chgData name="Matt Krieg" userId="b96ef2c9-736b-4aee-abba-1d4b1d5f7d11" providerId="ADAL" clId="{AB20FCF7-B3C7-A541-926D-8815F2258797}" dt="2024-08-21T17:34:25.504" v="1090" actId="2711"/>
          <ac:spMkLst>
            <pc:docMk/>
            <pc:sldMk cId="405272177" sldId="273"/>
            <ac:spMk id="17" creationId="{42C123A4-6BB8-7579-F111-614F9C95C4B5}"/>
          </ac:spMkLst>
        </pc:spChg>
        <pc:spChg chg="mod">
          <ac:chgData name="Matt Krieg" userId="b96ef2c9-736b-4aee-abba-1d4b1d5f7d11" providerId="ADAL" clId="{AB20FCF7-B3C7-A541-926D-8815F2258797}" dt="2024-08-21T17:34:43.474" v="1095" actId="207"/>
          <ac:spMkLst>
            <pc:docMk/>
            <pc:sldMk cId="405272177" sldId="273"/>
            <ac:spMk id="19" creationId="{A8AA1159-A727-2A0D-D90A-8773BBAF149C}"/>
          </ac:spMkLst>
        </pc:spChg>
        <pc:spChg chg="add mod">
          <ac:chgData name="Matt Krieg" userId="b96ef2c9-736b-4aee-abba-1d4b1d5f7d11" providerId="ADAL" clId="{AB20FCF7-B3C7-A541-926D-8815F2258797}" dt="2024-08-21T18:27:35.952" v="1650" actId="1076"/>
          <ac:spMkLst>
            <pc:docMk/>
            <pc:sldMk cId="405272177" sldId="273"/>
            <ac:spMk id="33" creationId="{5EEF6F63-7312-1775-5A3B-F4BD2F8F832D}"/>
          </ac:spMkLst>
        </pc:spChg>
        <pc:grpChg chg="mod">
          <ac:chgData name="Matt Krieg" userId="b96ef2c9-736b-4aee-abba-1d4b1d5f7d11" providerId="ADAL" clId="{AB20FCF7-B3C7-A541-926D-8815F2258797}" dt="2024-08-21T18:26:45.720" v="1635" actId="1038"/>
          <ac:grpSpMkLst>
            <pc:docMk/>
            <pc:sldMk cId="405272177" sldId="273"/>
            <ac:grpSpMk id="20" creationId="{93796B85-11F4-CE88-223F-408E0104AA53}"/>
          </ac:grpSpMkLst>
        </pc:grpChg>
        <pc:grpChg chg="mod">
          <ac:chgData name="Matt Krieg" userId="b96ef2c9-736b-4aee-abba-1d4b1d5f7d11" providerId="ADAL" clId="{AB20FCF7-B3C7-A541-926D-8815F2258797}" dt="2024-08-21T18:26:45.720" v="1635" actId="1038"/>
          <ac:grpSpMkLst>
            <pc:docMk/>
            <pc:sldMk cId="405272177" sldId="273"/>
            <ac:grpSpMk id="21" creationId="{B59CB5B9-AF24-1378-0D3C-698E3E0D020B}"/>
          </ac:grpSpMkLst>
        </pc:grpChg>
        <pc:grpChg chg="mod">
          <ac:chgData name="Matt Krieg" userId="b96ef2c9-736b-4aee-abba-1d4b1d5f7d11" providerId="ADAL" clId="{AB20FCF7-B3C7-A541-926D-8815F2258797}" dt="2024-08-21T18:26:45.720" v="1635" actId="1038"/>
          <ac:grpSpMkLst>
            <pc:docMk/>
            <pc:sldMk cId="405272177" sldId="273"/>
            <ac:grpSpMk id="22" creationId="{E9D0B252-F7CB-E389-2E11-79AC0F87C5AD}"/>
          </ac:grpSpMkLst>
        </pc:grpChg>
        <pc:grpChg chg="mod">
          <ac:chgData name="Matt Krieg" userId="b96ef2c9-736b-4aee-abba-1d4b1d5f7d11" providerId="ADAL" clId="{AB20FCF7-B3C7-A541-926D-8815F2258797}" dt="2024-08-21T18:26:45.720" v="1635" actId="1038"/>
          <ac:grpSpMkLst>
            <pc:docMk/>
            <pc:sldMk cId="405272177" sldId="273"/>
            <ac:grpSpMk id="23" creationId="{A2708105-D968-3421-FCA6-013348C58E91}"/>
          </ac:grpSpMkLst>
        </pc:grpChg>
        <pc:grpChg chg="mod">
          <ac:chgData name="Matt Krieg" userId="b96ef2c9-736b-4aee-abba-1d4b1d5f7d11" providerId="ADAL" clId="{AB20FCF7-B3C7-A541-926D-8815F2258797}" dt="2024-08-21T18:26:45.720" v="1635" actId="1038"/>
          <ac:grpSpMkLst>
            <pc:docMk/>
            <pc:sldMk cId="405272177" sldId="273"/>
            <ac:grpSpMk id="24" creationId="{A4BF82E4-708F-2199-C672-9A4538E7461B}"/>
          </ac:grpSpMkLst>
        </pc:grpChg>
        <pc:grpChg chg="add mod">
          <ac:chgData name="Matt Krieg" userId="b96ef2c9-736b-4aee-abba-1d4b1d5f7d11" providerId="ADAL" clId="{AB20FCF7-B3C7-A541-926D-8815F2258797}" dt="2024-08-21T18:27:47.575" v="1694" actId="1038"/>
          <ac:grpSpMkLst>
            <pc:docMk/>
            <pc:sldMk cId="405272177" sldId="273"/>
            <ac:grpSpMk id="34" creationId="{D4389D38-7FE6-9D69-FD24-8C34F39578A8}"/>
          </ac:grpSpMkLst>
        </pc:grpChg>
      </pc:sldChg>
      <pc:sldChg chg="addSp delSp modSp mod">
        <pc:chgData name="Matt Krieg" userId="b96ef2c9-736b-4aee-abba-1d4b1d5f7d11" providerId="ADAL" clId="{AB20FCF7-B3C7-A541-926D-8815F2258797}" dt="2024-08-21T17:41:15.516" v="1326"/>
        <pc:sldMkLst>
          <pc:docMk/>
          <pc:sldMk cId="1976788357" sldId="275"/>
        </pc:sldMkLst>
        <pc:spChg chg="mod">
          <ac:chgData name="Matt Krieg" userId="b96ef2c9-736b-4aee-abba-1d4b1d5f7d11" providerId="ADAL" clId="{AB20FCF7-B3C7-A541-926D-8815F2258797}" dt="2024-08-21T17:35:56.121" v="1125" actId="14100"/>
          <ac:spMkLst>
            <pc:docMk/>
            <pc:sldMk cId="1976788357" sldId="275"/>
            <ac:spMk id="3" creationId="{1583D203-532B-ACE8-5DA8-840BC8B3FA9C}"/>
          </ac:spMkLst>
        </pc:spChg>
        <pc:spChg chg="add del mod">
          <ac:chgData name="Matt Krieg" userId="b96ef2c9-736b-4aee-abba-1d4b1d5f7d11" providerId="ADAL" clId="{AB20FCF7-B3C7-A541-926D-8815F2258797}" dt="2024-08-21T17:41:15.516" v="1326"/>
          <ac:spMkLst>
            <pc:docMk/>
            <pc:sldMk cId="1976788357" sldId="275"/>
            <ac:spMk id="4" creationId="{B4C84D08-F687-64A3-10F4-819D9C4CB2ED}"/>
          </ac:spMkLst>
        </pc:spChg>
        <pc:spChg chg="mod">
          <ac:chgData name="Matt Krieg" userId="b96ef2c9-736b-4aee-abba-1d4b1d5f7d11" providerId="ADAL" clId="{AB20FCF7-B3C7-A541-926D-8815F2258797}" dt="2024-08-21T17:37:03.992" v="1167" actId="1035"/>
          <ac:spMkLst>
            <pc:docMk/>
            <pc:sldMk cId="1976788357" sldId="275"/>
            <ac:spMk id="19" creationId="{BBAF7F3D-FD7F-3305-C455-C021681A1A9F}"/>
          </ac:spMkLst>
        </pc:spChg>
        <pc:spChg chg="mod topLvl">
          <ac:chgData name="Matt Krieg" userId="b96ef2c9-736b-4aee-abba-1d4b1d5f7d11" providerId="ADAL" clId="{AB20FCF7-B3C7-A541-926D-8815F2258797}" dt="2024-08-21T17:38:59.137" v="1183" actId="1076"/>
          <ac:spMkLst>
            <pc:docMk/>
            <pc:sldMk cId="1976788357" sldId="275"/>
            <ac:spMk id="24" creationId="{45275B40-4104-9603-E0C2-5A23D74CB912}"/>
          </ac:spMkLst>
        </pc:spChg>
        <pc:spChg chg="mod">
          <ac:chgData name="Matt Krieg" userId="b96ef2c9-736b-4aee-abba-1d4b1d5f7d11" providerId="ADAL" clId="{AB20FCF7-B3C7-A541-926D-8815F2258797}" dt="2024-08-21T17:38:18.958" v="1177" actId="2711"/>
          <ac:spMkLst>
            <pc:docMk/>
            <pc:sldMk cId="1976788357" sldId="275"/>
            <ac:spMk id="31" creationId="{70A50199-25FD-136D-66FA-CFD2B0A69DEC}"/>
          </ac:spMkLst>
        </pc:spChg>
        <pc:spChg chg="mod">
          <ac:chgData name="Matt Krieg" userId="b96ef2c9-736b-4aee-abba-1d4b1d5f7d11" providerId="ADAL" clId="{AB20FCF7-B3C7-A541-926D-8815F2258797}" dt="2024-08-21T17:38:25.705" v="1178" actId="2711"/>
          <ac:spMkLst>
            <pc:docMk/>
            <pc:sldMk cId="1976788357" sldId="275"/>
            <ac:spMk id="33" creationId="{143196BA-5AFC-EC65-6494-FFA076748852}"/>
          </ac:spMkLst>
        </pc:spChg>
        <pc:spChg chg="mod">
          <ac:chgData name="Matt Krieg" userId="b96ef2c9-736b-4aee-abba-1d4b1d5f7d11" providerId="ADAL" clId="{AB20FCF7-B3C7-A541-926D-8815F2258797}" dt="2024-08-21T17:38:34.319" v="1179" actId="2711"/>
          <ac:spMkLst>
            <pc:docMk/>
            <pc:sldMk cId="1976788357" sldId="275"/>
            <ac:spMk id="34" creationId="{9AFBCB5E-C2B0-801F-3B98-8CBA23179C3D}"/>
          </ac:spMkLst>
        </pc:spChg>
        <pc:grpChg chg="add del mod">
          <ac:chgData name="Matt Krieg" userId="b96ef2c9-736b-4aee-abba-1d4b1d5f7d11" providerId="ADAL" clId="{AB20FCF7-B3C7-A541-926D-8815F2258797}" dt="2024-08-21T17:38:42.870" v="1180" actId="165"/>
          <ac:grpSpMkLst>
            <pc:docMk/>
            <pc:sldMk cId="1976788357" sldId="275"/>
            <ac:grpSpMk id="5" creationId="{89BF7EED-B3F7-3E25-4E8B-5B54ED46E87D}"/>
          </ac:grpSpMkLst>
        </pc:grpChg>
        <pc:grpChg chg="mod topLvl">
          <ac:chgData name="Matt Krieg" userId="b96ef2c9-736b-4aee-abba-1d4b1d5f7d11" providerId="ADAL" clId="{AB20FCF7-B3C7-A541-926D-8815F2258797}" dt="2024-08-21T17:38:42.870" v="1180" actId="165"/>
          <ac:grpSpMkLst>
            <pc:docMk/>
            <pc:sldMk cId="1976788357" sldId="275"/>
            <ac:grpSpMk id="21" creationId="{3F56B23E-6B66-BE50-D360-4D5F3A78E679}"/>
          </ac:grpSpMkLst>
        </pc:grpChg>
        <pc:grpChg chg="mod topLvl">
          <ac:chgData name="Matt Krieg" userId="b96ef2c9-736b-4aee-abba-1d4b1d5f7d11" providerId="ADAL" clId="{AB20FCF7-B3C7-A541-926D-8815F2258797}" dt="2024-08-21T17:39:02.434" v="1184" actId="1076"/>
          <ac:grpSpMkLst>
            <pc:docMk/>
            <pc:sldMk cId="1976788357" sldId="275"/>
            <ac:grpSpMk id="22" creationId="{B3A4D82B-F8BF-8F9C-615A-BFD3F364F275}"/>
          </ac:grpSpMkLst>
        </pc:grpChg>
        <pc:grpChg chg="mod topLvl">
          <ac:chgData name="Matt Krieg" userId="b96ef2c9-736b-4aee-abba-1d4b1d5f7d11" providerId="ADAL" clId="{AB20FCF7-B3C7-A541-926D-8815F2258797}" dt="2024-08-21T17:38:46.554" v="1181" actId="1076"/>
          <ac:grpSpMkLst>
            <pc:docMk/>
            <pc:sldMk cId="1976788357" sldId="275"/>
            <ac:grpSpMk id="23" creationId="{861738D8-BFA3-CB7B-1780-325BE8658EDD}"/>
          </ac:grpSpMkLst>
        </pc:grpChg>
        <pc:grpChg chg="mod topLvl">
          <ac:chgData name="Matt Krieg" userId="b96ef2c9-736b-4aee-abba-1d4b1d5f7d11" providerId="ADAL" clId="{AB20FCF7-B3C7-A541-926D-8815F2258797}" dt="2024-08-21T17:39:08.338" v="1185" actId="1076"/>
          <ac:grpSpMkLst>
            <pc:docMk/>
            <pc:sldMk cId="1976788357" sldId="275"/>
            <ac:grpSpMk id="27" creationId="{96E79C15-BB1B-7D08-E2B4-AD2BEF981D96}"/>
          </ac:grpSpMkLst>
        </pc:grpChg>
        <pc:picChg chg="mod">
          <ac:chgData name="Matt Krieg" userId="b96ef2c9-736b-4aee-abba-1d4b1d5f7d11" providerId="ADAL" clId="{AB20FCF7-B3C7-A541-926D-8815F2258797}" dt="2024-08-21T17:36:15.069" v="1131" actId="14100"/>
          <ac:picMkLst>
            <pc:docMk/>
            <pc:sldMk cId="1976788357" sldId="275"/>
            <ac:picMk id="15" creationId="{363F2D10-E409-60E6-2C1F-16E3CF1EA051}"/>
          </ac:picMkLst>
        </pc:picChg>
      </pc:sldChg>
      <pc:sldChg chg="modSp mod">
        <pc:chgData name="Matt Krieg" userId="b96ef2c9-736b-4aee-abba-1d4b1d5f7d11" providerId="ADAL" clId="{AB20FCF7-B3C7-A541-926D-8815F2258797}" dt="2024-08-21T17:44:13.704" v="1399" actId="2711"/>
        <pc:sldMkLst>
          <pc:docMk/>
          <pc:sldMk cId="2213564906" sldId="278"/>
        </pc:sldMkLst>
        <pc:spChg chg="mod">
          <ac:chgData name="Matt Krieg" userId="b96ef2c9-736b-4aee-abba-1d4b1d5f7d11" providerId="ADAL" clId="{AB20FCF7-B3C7-A541-926D-8815F2258797}" dt="2024-08-21T17:44:13.704" v="1399" actId="2711"/>
          <ac:spMkLst>
            <pc:docMk/>
            <pc:sldMk cId="2213564906" sldId="278"/>
            <ac:spMk id="13" creationId="{8B9CA77E-DC57-A546-CF60-A83982CD0364}"/>
          </ac:spMkLst>
        </pc:spChg>
      </pc:sldChg>
      <pc:sldChg chg="modSp mod">
        <pc:chgData name="Matt Krieg" userId="b96ef2c9-736b-4aee-abba-1d4b1d5f7d11" providerId="ADAL" clId="{AB20FCF7-B3C7-A541-926D-8815F2258797}" dt="2024-08-21T17:43:41.853" v="1396" actId="20577"/>
        <pc:sldMkLst>
          <pc:docMk/>
          <pc:sldMk cId="2565453685" sldId="279"/>
        </pc:sldMkLst>
        <pc:spChg chg="mod">
          <ac:chgData name="Matt Krieg" userId="b96ef2c9-736b-4aee-abba-1d4b1d5f7d11" providerId="ADAL" clId="{AB20FCF7-B3C7-A541-926D-8815F2258797}" dt="2024-08-21T17:43:41.853" v="1396" actId="20577"/>
          <ac:spMkLst>
            <pc:docMk/>
            <pc:sldMk cId="2565453685" sldId="279"/>
            <ac:spMk id="5" creationId="{4F5C4C3F-B308-69FE-0209-CCACA39D918D}"/>
          </ac:spMkLst>
        </pc:spChg>
        <pc:spChg chg="mod">
          <ac:chgData name="Matt Krieg" userId="b96ef2c9-736b-4aee-abba-1d4b1d5f7d11" providerId="ADAL" clId="{AB20FCF7-B3C7-A541-926D-8815F2258797}" dt="2024-08-21T17:43:19.391" v="1392" actId="403"/>
          <ac:spMkLst>
            <pc:docMk/>
            <pc:sldMk cId="2565453685" sldId="279"/>
            <ac:spMk id="10" creationId="{899B56B3-756C-DFDE-F357-EFBC7D5A4DF4}"/>
          </ac:spMkLst>
        </pc:spChg>
        <pc:spChg chg="mod">
          <ac:chgData name="Matt Krieg" userId="b96ef2c9-736b-4aee-abba-1d4b1d5f7d11" providerId="ADAL" clId="{AB20FCF7-B3C7-A541-926D-8815F2258797}" dt="2024-08-21T17:43:14.714" v="1391" actId="403"/>
          <ac:spMkLst>
            <pc:docMk/>
            <pc:sldMk cId="2565453685" sldId="279"/>
            <ac:spMk id="11" creationId="{43E979F8-B387-35D1-4613-01F554EDD058}"/>
          </ac:spMkLst>
        </pc:spChg>
      </pc:sldChg>
      <pc:sldChg chg="modSp mod">
        <pc:chgData name="Matt Krieg" userId="b96ef2c9-736b-4aee-abba-1d4b1d5f7d11" providerId="ADAL" clId="{AB20FCF7-B3C7-A541-926D-8815F2258797}" dt="2024-08-21T17:29:19.447" v="1025" actId="1076"/>
        <pc:sldMkLst>
          <pc:docMk/>
          <pc:sldMk cId="2015168380" sldId="283"/>
        </pc:sldMkLst>
        <pc:spChg chg="mod">
          <ac:chgData name="Matt Krieg" userId="b96ef2c9-736b-4aee-abba-1d4b1d5f7d11" providerId="ADAL" clId="{AB20FCF7-B3C7-A541-926D-8815F2258797}" dt="2024-08-21T17:29:15.501" v="1024" actId="403"/>
          <ac:spMkLst>
            <pc:docMk/>
            <pc:sldMk cId="2015168380" sldId="283"/>
            <ac:spMk id="3" creationId="{3C0BE80E-BE8C-8F91-BC56-5375D70CE6FE}"/>
          </ac:spMkLst>
        </pc:spChg>
        <pc:picChg chg="mod">
          <ac:chgData name="Matt Krieg" userId="b96ef2c9-736b-4aee-abba-1d4b1d5f7d11" providerId="ADAL" clId="{AB20FCF7-B3C7-A541-926D-8815F2258797}" dt="2024-08-21T17:29:19.447" v="1025" actId="1076"/>
          <ac:picMkLst>
            <pc:docMk/>
            <pc:sldMk cId="2015168380" sldId="283"/>
            <ac:picMk id="6" creationId="{CEAA7A83-8F9A-2601-7CA7-CE7119220C0D}"/>
          </ac:picMkLst>
        </pc:picChg>
      </pc:sldChg>
      <pc:sldChg chg="modSp mod">
        <pc:chgData name="Matt Krieg" userId="b96ef2c9-736b-4aee-abba-1d4b1d5f7d11" providerId="ADAL" clId="{AB20FCF7-B3C7-A541-926D-8815F2258797}" dt="2024-08-21T18:12:56.721" v="1546" actId="1076"/>
        <pc:sldMkLst>
          <pc:docMk/>
          <pc:sldMk cId="1582523052" sldId="285"/>
        </pc:sldMkLst>
        <pc:spChg chg="mod">
          <ac:chgData name="Matt Krieg" userId="b96ef2c9-736b-4aee-abba-1d4b1d5f7d11" providerId="ADAL" clId="{AB20FCF7-B3C7-A541-926D-8815F2258797}" dt="2024-08-21T18:12:56.721" v="1546" actId="1076"/>
          <ac:spMkLst>
            <pc:docMk/>
            <pc:sldMk cId="1582523052" sldId="285"/>
            <ac:spMk id="3" creationId="{BD80CE00-9A03-C35B-BD4C-B4655CFDBD3F}"/>
          </ac:spMkLst>
        </pc:spChg>
      </pc:sldChg>
      <pc:sldChg chg="modSp mod">
        <pc:chgData name="Matt Krieg" userId="b96ef2c9-736b-4aee-abba-1d4b1d5f7d11" providerId="ADAL" clId="{AB20FCF7-B3C7-A541-926D-8815F2258797}" dt="2024-08-21T17:20:15.207" v="739" actId="1038"/>
        <pc:sldMkLst>
          <pc:docMk/>
          <pc:sldMk cId="2522229240" sldId="287"/>
        </pc:sldMkLst>
        <pc:picChg chg="mod">
          <ac:chgData name="Matt Krieg" userId="b96ef2c9-736b-4aee-abba-1d4b1d5f7d11" providerId="ADAL" clId="{AB20FCF7-B3C7-A541-926D-8815F2258797}" dt="2024-08-21T16:51:55.438" v="89" actId="1035"/>
          <ac:picMkLst>
            <pc:docMk/>
            <pc:sldMk cId="2522229240" sldId="287"/>
            <ac:picMk id="9" creationId="{EC15A3B9-355A-6497-FEE8-A25EDC12D2C0}"/>
          </ac:picMkLst>
        </pc:picChg>
        <pc:picChg chg="mod">
          <ac:chgData name="Matt Krieg" userId="b96ef2c9-736b-4aee-abba-1d4b1d5f7d11" providerId="ADAL" clId="{AB20FCF7-B3C7-A541-926D-8815F2258797}" dt="2024-08-21T17:20:15.207" v="739" actId="1038"/>
          <ac:picMkLst>
            <pc:docMk/>
            <pc:sldMk cId="2522229240" sldId="287"/>
            <ac:picMk id="13" creationId="{53333B75-206C-FB4A-9EBE-46C008842C68}"/>
          </ac:picMkLst>
        </pc:picChg>
      </pc:sldChg>
      <pc:sldChg chg="addSp delSp modSp mod">
        <pc:chgData name="Matt Krieg" userId="b96ef2c9-736b-4aee-abba-1d4b1d5f7d11" providerId="ADAL" clId="{AB20FCF7-B3C7-A541-926D-8815F2258797}" dt="2024-08-21T18:23:11.877" v="1570" actId="1035"/>
        <pc:sldMkLst>
          <pc:docMk/>
          <pc:sldMk cId="1322001766" sldId="289"/>
        </pc:sldMkLst>
        <pc:spChg chg="mod">
          <ac:chgData name="Matt Krieg" userId="b96ef2c9-736b-4aee-abba-1d4b1d5f7d11" providerId="ADAL" clId="{AB20FCF7-B3C7-A541-926D-8815F2258797}" dt="2024-08-21T18:23:07.490" v="1555" actId="1076"/>
          <ac:spMkLst>
            <pc:docMk/>
            <pc:sldMk cId="1322001766" sldId="289"/>
            <ac:spMk id="3" creationId="{6E3BB30A-7F09-4B03-C17C-4BBE3D94C29C}"/>
          </ac:spMkLst>
        </pc:spChg>
        <pc:picChg chg="mod modCrop">
          <ac:chgData name="Matt Krieg" userId="b96ef2c9-736b-4aee-abba-1d4b1d5f7d11" providerId="ADAL" clId="{AB20FCF7-B3C7-A541-926D-8815F2258797}" dt="2024-08-21T18:23:11.877" v="1570" actId="1035"/>
          <ac:picMkLst>
            <pc:docMk/>
            <pc:sldMk cId="1322001766" sldId="289"/>
            <ac:picMk id="4" creationId="{941445EB-580D-3F1F-E9BA-AB1F7E21CB76}"/>
          </ac:picMkLst>
        </pc:picChg>
        <pc:picChg chg="add del">
          <ac:chgData name="Matt Krieg" userId="b96ef2c9-736b-4aee-abba-1d4b1d5f7d11" providerId="ADAL" clId="{AB20FCF7-B3C7-A541-926D-8815F2258797}" dt="2024-08-21T16:56:52.666" v="105" actId="478"/>
          <ac:picMkLst>
            <pc:docMk/>
            <pc:sldMk cId="1322001766" sldId="289"/>
            <ac:picMk id="1026" creationId="{A80BDF9B-AF6F-21F9-A5B2-2FD5DA833358}"/>
          </ac:picMkLst>
        </pc:picChg>
        <pc:picChg chg="add mod">
          <ac:chgData name="Matt Krieg" userId="b96ef2c9-736b-4aee-abba-1d4b1d5f7d11" providerId="ADAL" clId="{AB20FCF7-B3C7-A541-926D-8815F2258797}" dt="2024-08-21T17:00:30.043" v="253" actId="1036"/>
          <ac:picMkLst>
            <pc:docMk/>
            <pc:sldMk cId="1322001766" sldId="289"/>
            <ac:picMk id="1028" creationId="{EDF21A62-67A2-BCDE-2501-DB80FD94B2A9}"/>
          </ac:picMkLst>
        </pc:picChg>
      </pc:sldChg>
      <pc:sldChg chg="addSp modSp mod">
        <pc:chgData name="Matt Krieg" userId="b96ef2c9-736b-4aee-abba-1d4b1d5f7d11" providerId="ADAL" clId="{AB20FCF7-B3C7-A541-926D-8815F2258797}" dt="2024-08-21T17:02:08.194" v="337" actId="14100"/>
        <pc:sldMkLst>
          <pc:docMk/>
          <pc:sldMk cId="615325366" sldId="290"/>
        </pc:sldMkLst>
        <pc:spChg chg="mod">
          <ac:chgData name="Matt Krieg" userId="b96ef2c9-736b-4aee-abba-1d4b1d5f7d11" providerId="ADAL" clId="{AB20FCF7-B3C7-A541-926D-8815F2258797}" dt="2024-08-21T17:02:08.194" v="337" actId="14100"/>
          <ac:spMkLst>
            <pc:docMk/>
            <pc:sldMk cId="615325366" sldId="290"/>
            <ac:spMk id="3" creationId="{6E3BB30A-7F09-4B03-C17C-4BBE3D94C29C}"/>
          </ac:spMkLst>
        </pc:spChg>
        <pc:picChg chg="mod">
          <ac:chgData name="Matt Krieg" userId="b96ef2c9-736b-4aee-abba-1d4b1d5f7d11" providerId="ADAL" clId="{AB20FCF7-B3C7-A541-926D-8815F2258797}" dt="2024-08-21T17:01:18.389" v="285" actId="1035"/>
          <ac:picMkLst>
            <pc:docMk/>
            <pc:sldMk cId="615325366" sldId="290"/>
            <ac:picMk id="4" creationId="{E3CC8B86-60BE-3439-1136-5FE03691E4A3}"/>
          </ac:picMkLst>
        </pc:picChg>
        <pc:picChg chg="mod">
          <ac:chgData name="Matt Krieg" userId="b96ef2c9-736b-4aee-abba-1d4b1d5f7d11" providerId="ADAL" clId="{AB20FCF7-B3C7-A541-926D-8815F2258797}" dt="2024-08-21T17:01:18.389" v="285" actId="1035"/>
          <ac:picMkLst>
            <pc:docMk/>
            <pc:sldMk cId="615325366" sldId="290"/>
            <ac:picMk id="5" creationId="{9925050D-4748-812A-E025-D7CD8A83DA5F}"/>
          </ac:picMkLst>
        </pc:picChg>
        <pc:picChg chg="mod">
          <ac:chgData name="Matt Krieg" userId="b96ef2c9-736b-4aee-abba-1d4b1d5f7d11" providerId="ADAL" clId="{AB20FCF7-B3C7-A541-926D-8815F2258797}" dt="2024-08-21T17:01:28.767" v="313" actId="1035"/>
          <ac:picMkLst>
            <pc:docMk/>
            <pc:sldMk cId="615325366" sldId="290"/>
            <ac:picMk id="7" creationId="{C3AC53A6-BB9A-4431-CE9B-7AD79B8C54F0}"/>
          </ac:picMkLst>
        </pc:picChg>
        <pc:picChg chg="mod">
          <ac:chgData name="Matt Krieg" userId="b96ef2c9-736b-4aee-abba-1d4b1d5f7d11" providerId="ADAL" clId="{AB20FCF7-B3C7-A541-926D-8815F2258797}" dt="2024-08-21T17:01:28.767" v="313" actId="1035"/>
          <ac:picMkLst>
            <pc:docMk/>
            <pc:sldMk cId="615325366" sldId="290"/>
            <ac:picMk id="8" creationId="{5BFA9021-2D6D-EFCB-02F5-5F7EA7A19939}"/>
          </ac:picMkLst>
        </pc:picChg>
        <pc:picChg chg="mod">
          <ac:chgData name="Matt Krieg" userId="b96ef2c9-736b-4aee-abba-1d4b1d5f7d11" providerId="ADAL" clId="{AB20FCF7-B3C7-A541-926D-8815F2258797}" dt="2024-08-21T17:01:28.767" v="313" actId="1035"/>
          <ac:picMkLst>
            <pc:docMk/>
            <pc:sldMk cId="615325366" sldId="290"/>
            <ac:picMk id="9" creationId="{010D752E-B0D5-3212-3BDC-BB0DE6DF0AAA}"/>
          </ac:picMkLst>
        </pc:picChg>
        <pc:cxnChg chg="add mod">
          <ac:chgData name="Matt Krieg" userId="b96ef2c9-736b-4aee-abba-1d4b1d5f7d11" providerId="ADAL" clId="{AB20FCF7-B3C7-A541-926D-8815F2258797}" dt="2024-08-21T17:01:50.674" v="335" actId="1037"/>
          <ac:cxnSpMkLst>
            <pc:docMk/>
            <pc:sldMk cId="615325366" sldId="290"/>
            <ac:cxnSpMk id="11" creationId="{85E4E498-DAA1-D46D-1DB9-729CC6CF5718}"/>
          </ac:cxnSpMkLst>
        </pc:cxnChg>
      </pc:sldChg>
      <pc:sldChg chg="modSp mod">
        <pc:chgData name="Matt Krieg" userId="b96ef2c9-736b-4aee-abba-1d4b1d5f7d11" providerId="ADAL" clId="{AB20FCF7-B3C7-A541-926D-8815F2258797}" dt="2024-08-21T18:23:28.412" v="1571" actId="2711"/>
        <pc:sldMkLst>
          <pc:docMk/>
          <pc:sldMk cId="3749819400" sldId="291"/>
        </pc:sldMkLst>
        <pc:spChg chg="mod">
          <ac:chgData name="Matt Krieg" userId="b96ef2c9-736b-4aee-abba-1d4b1d5f7d11" providerId="ADAL" clId="{AB20FCF7-B3C7-A541-926D-8815F2258797}" dt="2024-08-21T18:23:28.412" v="1571" actId="2711"/>
          <ac:spMkLst>
            <pc:docMk/>
            <pc:sldMk cId="3749819400" sldId="291"/>
            <ac:spMk id="3" creationId="{6E3BB30A-7F09-4B03-C17C-4BBE3D94C29C}"/>
          </ac:spMkLst>
        </pc:spChg>
        <pc:picChg chg="mod">
          <ac:chgData name="Matt Krieg" userId="b96ef2c9-736b-4aee-abba-1d4b1d5f7d11" providerId="ADAL" clId="{AB20FCF7-B3C7-A541-926D-8815F2258797}" dt="2024-08-21T17:02:31.193" v="347" actId="1036"/>
          <ac:picMkLst>
            <pc:docMk/>
            <pc:sldMk cId="3749819400" sldId="291"/>
            <ac:picMk id="6" creationId="{1D48223C-03DE-86D3-4340-52AA37975500}"/>
          </ac:picMkLst>
        </pc:picChg>
      </pc:sldChg>
      <pc:sldChg chg="modSp mod">
        <pc:chgData name="Matt Krieg" userId="b96ef2c9-736b-4aee-abba-1d4b1d5f7d11" providerId="ADAL" clId="{AB20FCF7-B3C7-A541-926D-8815F2258797}" dt="2024-08-21T18:21:47.383" v="1548" actId="2711"/>
        <pc:sldMkLst>
          <pc:docMk/>
          <pc:sldMk cId="464184144" sldId="293"/>
        </pc:sldMkLst>
        <pc:spChg chg="mod">
          <ac:chgData name="Matt Krieg" userId="b96ef2c9-736b-4aee-abba-1d4b1d5f7d11" providerId="ADAL" clId="{AB20FCF7-B3C7-A541-926D-8815F2258797}" dt="2024-08-21T18:21:47.383" v="1548" actId="2711"/>
          <ac:spMkLst>
            <pc:docMk/>
            <pc:sldMk cId="464184144" sldId="293"/>
            <ac:spMk id="3" creationId="{42DE8A46-4B21-0481-7DB9-CC49DA8E81EC}"/>
          </ac:spMkLst>
        </pc:spChg>
      </pc:sldChg>
      <pc:sldChg chg="modSp mod">
        <pc:chgData name="Matt Krieg" userId="b96ef2c9-736b-4aee-abba-1d4b1d5f7d11" providerId="ADAL" clId="{AB20FCF7-B3C7-A541-926D-8815F2258797}" dt="2024-08-21T18:24:26.032" v="1583" actId="404"/>
        <pc:sldMkLst>
          <pc:docMk/>
          <pc:sldMk cId="1592828437" sldId="294"/>
        </pc:sldMkLst>
        <pc:spChg chg="mod">
          <ac:chgData name="Matt Krieg" userId="b96ef2c9-736b-4aee-abba-1d4b1d5f7d11" providerId="ADAL" clId="{AB20FCF7-B3C7-A541-926D-8815F2258797}" dt="2024-08-21T18:24:26.032" v="1583" actId="404"/>
          <ac:spMkLst>
            <pc:docMk/>
            <pc:sldMk cId="1592828437" sldId="294"/>
            <ac:spMk id="5" creationId="{897A1E1F-8258-11DE-9765-64672515AD24}"/>
          </ac:spMkLst>
        </pc:spChg>
      </pc:sldChg>
      <pc:sldChg chg="addSp delSp modSp mod">
        <pc:chgData name="Matt Krieg" userId="b96ef2c9-736b-4aee-abba-1d4b1d5f7d11" providerId="ADAL" clId="{AB20FCF7-B3C7-A541-926D-8815F2258797}" dt="2024-09-09T21:17:51.869" v="1725" actId="1076"/>
        <pc:sldMkLst>
          <pc:docMk/>
          <pc:sldMk cId="4213298030" sldId="297"/>
        </pc:sldMkLst>
        <pc:spChg chg="mod">
          <ac:chgData name="Matt Krieg" userId="b96ef2c9-736b-4aee-abba-1d4b1d5f7d11" providerId="ADAL" clId="{AB20FCF7-B3C7-A541-926D-8815F2258797}" dt="2024-08-21T17:41:11.940" v="1324" actId="403"/>
          <ac:spMkLst>
            <pc:docMk/>
            <pc:sldMk cId="4213298030" sldId="297"/>
            <ac:spMk id="3" creationId="{1583D203-532B-ACE8-5DA8-840BC8B3FA9C}"/>
          </ac:spMkLst>
        </pc:spChg>
        <pc:spChg chg="add del">
          <ac:chgData name="Matt Krieg" userId="b96ef2c9-736b-4aee-abba-1d4b1d5f7d11" providerId="ADAL" clId="{AB20FCF7-B3C7-A541-926D-8815F2258797}" dt="2024-09-09T21:16:50.540" v="1712" actId="22"/>
          <ac:spMkLst>
            <pc:docMk/>
            <pc:sldMk cId="4213298030" sldId="297"/>
            <ac:spMk id="12" creationId="{FB364C03-7195-887F-5ABE-A59DE13D73EB}"/>
          </ac:spMkLst>
        </pc:spChg>
        <pc:graphicFrameChg chg="add mod">
          <ac:chgData name="Matt Krieg" userId="b96ef2c9-736b-4aee-abba-1d4b1d5f7d11" providerId="ADAL" clId="{AB20FCF7-B3C7-A541-926D-8815F2258797}" dt="2024-09-09T21:16:11.930" v="1703"/>
          <ac:graphicFrameMkLst>
            <pc:docMk/>
            <pc:sldMk cId="4213298030" sldId="297"/>
            <ac:graphicFrameMk id="5" creationId="{7D9DB991-A4D3-9225-F3F5-FBCC980FA1D1}"/>
          </ac:graphicFrameMkLst>
        </pc:graphicFrameChg>
        <pc:graphicFrameChg chg="add mod">
          <ac:chgData name="Matt Krieg" userId="b96ef2c9-736b-4aee-abba-1d4b1d5f7d11" providerId="ADAL" clId="{AB20FCF7-B3C7-A541-926D-8815F2258797}" dt="2024-09-09T21:16:20.949" v="1705"/>
          <ac:graphicFrameMkLst>
            <pc:docMk/>
            <pc:sldMk cId="4213298030" sldId="297"/>
            <ac:graphicFrameMk id="7" creationId="{DB934BA3-F776-9215-1A26-00F857F42AE5}"/>
          </ac:graphicFrameMkLst>
        </pc:graphicFrameChg>
        <pc:graphicFrameChg chg="add mod">
          <ac:chgData name="Matt Krieg" userId="b96ef2c9-736b-4aee-abba-1d4b1d5f7d11" providerId="ADAL" clId="{AB20FCF7-B3C7-A541-926D-8815F2258797}" dt="2024-09-09T21:16:27.075" v="1708"/>
          <ac:graphicFrameMkLst>
            <pc:docMk/>
            <pc:sldMk cId="4213298030" sldId="297"/>
            <ac:graphicFrameMk id="9" creationId="{4877622C-BCDB-EC87-D2D7-2496EDCC501B}"/>
          </ac:graphicFrameMkLst>
        </pc:graphicFrameChg>
        <pc:graphicFrameChg chg="add mod">
          <ac:chgData name="Matt Krieg" userId="b96ef2c9-736b-4aee-abba-1d4b1d5f7d11" providerId="ADAL" clId="{AB20FCF7-B3C7-A541-926D-8815F2258797}" dt="2024-09-09T21:17:05.406" v="1713"/>
          <ac:graphicFrameMkLst>
            <pc:docMk/>
            <pc:sldMk cId="4213298030" sldId="297"/>
            <ac:graphicFrameMk id="13" creationId="{A04503C9-7074-076A-9D3D-69AABAADC54A}"/>
          </ac:graphicFrameMkLst>
        </pc:graphicFrameChg>
        <pc:graphicFrameChg chg="add mod">
          <ac:chgData name="Matt Krieg" userId="b96ef2c9-736b-4aee-abba-1d4b1d5f7d11" providerId="ADAL" clId="{AB20FCF7-B3C7-A541-926D-8815F2258797}" dt="2024-09-09T21:17:08.466" v="1714"/>
          <ac:graphicFrameMkLst>
            <pc:docMk/>
            <pc:sldMk cId="4213298030" sldId="297"/>
            <ac:graphicFrameMk id="14" creationId="{6BD41B6C-981D-6A45-BE99-F8F5947315BF}"/>
          </ac:graphicFrameMkLst>
        </pc:graphicFrameChg>
        <pc:picChg chg="del">
          <ac:chgData name="Matt Krieg" userId="b96ef2c9-736b-4aee-abba-1d4b1d5f7d11" providerId="ADAL" clId="{AB20FCF7-B3C7-A541-926D-8815F2258797}" dt="2024-09-09T21:16:25.771" v="1707" actId="478"/>
          <ac:picMkLst>
            <pc:docMk/>
            <pc:sldMk cId="4213298030" sldId="297"/>
            <ac:picMk id="4" creationId="{F125E586-7D16-C580-E8EE-4071EDE82355}"/>
          </ac:picMkLst>
        </pc:picChg>
        <pc:picChg chg="add mod">
          <ac:chgData name="Matt Krieg" userId="b96ef2c9-736b-4aee-abba-1d4b1d5f7d11" providerId="ADAL" clId="{AB20FCF7-B3C7-A541-926D-8815F2258797}" dt="2024-09-09T21:16:17.054" v="1704"/>
          <ac:picMkLst>
            <pc:docMk/>
            <pc:sldMk cId="4213298030" sldId="297"/>
            <ac:picMk id="6" creationId="{DEFE0295-D60D-7C40-8D04-88FA109E2865}"/>
          </ac:picMkLst>
        </pc:picChg>
        <pc:picChg chg="add mod">
          <ac:chgData name="Matt Krieg" userId="b96ef2c9-736b-4aee-abba-1d4b1d5f7d11" providerId="ADAL" clId="{AB20FCF7-B3C7-A541-926D-8815F2258797}" dt="2024-09-09T21:16:23.904" v="1706"/>
          <ac:picMkLst>
            <pc:docMk/>
            <pc:sldMk cId="4213298030" sldId="297"/>
            <ac:picMk id="8" creationId="{DEFE0295-D60D-7C40-8D04-88FA109E2865}"/>
          </ac:picMkLst>
        </pc:picChg>
        <pc:picChg chg="add mod">
          <ac:chgData name="Matt Krieg" userId="b96ef2c9-736b-4aee-abba-1d4b1d5f7d11" providerId="ADAL" clId="{AB20FCF7-B3C7-A541-926D-8815F2258797}" dt="2024-09-09T21:16:32.735" v="1709"/>
          <ac:picMkLst>
            <pc:docMk/>
            <pc:sldMk cId="4213298030" sldId="297"/>
            <ac:picMk id="10" creationId="{DEFE0295-D60D-7C40-8D04-88FA109E2865}"/>
          </ac:picMkLst>
        </pc:picChg>
        <pc:picChg chg="add mod">
          <ac:chgData name="Matt Krieg" userId="b96ef2c9-736b-4aee-abba-1d4b1d5f7d11" providerId="ADAL" clId="{AB20FCF7-B3C7-A541-926D-8815F2258797}" dt="2024-09-09T21:17:25.392" v="1719" actId="692"/>
          <ac:picMkLst>
            <pc:docMk/>
            <pc:sldMk cId="4213298030" sldId="297"/>
            <ac:picMk id="15" creationId="{46E009D7-7150-5CFE-48A7-EC6D72EC63F7}"/>
          </ac:picMkLst>
        </pc:picChg>
        <pc:picChg chg="add mod">
          <ac:chgData name="Matt Krieg" userId="b96ef2c9-736b-4aee-abba-1d4b1d5f7d11" providerId="ADAL" clId="{AB20FCF7-B3C7-A541-926D-8815F2258797}" dt="2024-09-09T21:17:51.869" v="1725" actId="1076"/>
          <ac:picMkLst>
            <pc:docMk/>
            <pc:sldMk cId="4213298030" sldId="297"/>
            <ac:picMk id="16" creationId="{DEFE0295-D60D-7C40-8D04-88FA109E2865}"/>
          </ac:picMkLst>
        </pc:picChg>
      </pc:sldChg>
      <pc:sldChg chg="modSp mod">
        <pc:chgData name="Matt Krieg" userId="b96ef2c9-736b-4aee-abba-1d4b1d5f7d11" providerId="ADAL" clId="{AB20FCF7-B3C7-A541-926D-8815F2258797}" dt="2024-08-21T18:24:38.448" v="1585" actId="2711"/>
        <pc:sldMkLst>
          <pc:docMk/>
          <pc:sldMk cId="2003713524" sldId="299"/>
        </pc:sldMkLst>
        <pc:spChg chg="mod">
          <ac:chgData name="Matt Krieg" userId="b96ef2c9-736b-4aee-abba-1d4b1d5f7d11" providerId="ADAL" clId="{AB20FCF7-B3C7-A541-926D-8815F2258797}" dt="2024-08-21T18:24:38.448" v="1585" actId="2711"/>
          <ac:spMkLst>
            <pc:docMk/>
            <pc:sldMk cId="2003713524" sldId="299"/>
            <ac:spMk id="3" creationId="{681A6E34-71DA-24C9-DDAC-F49D0C399AB4}"/>
          </ac:spMkLst>
        </pc:spChg>
      </pc:sldChg>
      <pc:sldChg chg="addSp modSp mod">
        <pc:chgData name="Matt Krieg" userId="b96ef2c9-736b-4aee-abba-1d4b1d5f7d11" providerId="ADAL" clId="{AB20FCF7-B3C7-A541-926D-8815F2258797}" dt="2024-09-12T16:50:03.211" v="1991" actId="1038"/>
        <pc:sldMkLst>
          <pc:docMk/>
          <pc:sldMk cId="1177064147" sldId="300"/>
        </pc:sldMkLst>
        <pc:spChg chg="mod">
          <ac:chgData name="Matt Krieg" userId="b96ef2c9-736b-4aee-abba-1d4b1d5f7d11" providerId="ADAL" clId="{AB20FCF7-B3C7-A541-926D-8815F2258797}" dt="2024-09-12T16:49:39.552" v="1940" actId="404"/>
          <ac:spMkLst>
            <pc:docMk/>
            <pc:sldMk cId="1177064147" sldId="300"/>
            <ac:spMk id="8" creationId="{2C064E40-F2E3-7FA3-9EB5-8E359A5BA483}"/>
          </ac:spMkLst>
        </pc:spChg>
        <pc:spChg chg="mod">
          <ac:chgData name="Matt Krieg" userId="b96ef2c9-736b-4aee-abba-1d4b1d5f7d11" providerId="ADAL" clId="{AB20FCF7-B3C7-A541-926D-8815F2258797}" dt="2024-08-21T17:15:05.484" v="650" actId="1038"/>
          <ac:spMkLst>
            <pc:docMk/>
            <pc:sldMk cId="1177064147" sldId="300"/>
            <ac:spMk id="11" creationId="{58DC5AF4-3E75-E1C7-427F-BF1F6898AF8C}"/>
          </ac:spMkLst>
        </pc:spChg>
        <pc:spChg chg="mod">
          <ac:chgData name="Matt Krieg" userId="b96ef2c9-736b-4aee-abba-1d4b1d5f7d11" providerId="ADAL" clId="{AB20FCF7-B3C7-A541-926D-8815F2258797}" dt="2024-08-21T17:15:14.018" v="680" actId="1037"/>
          <ac:spMkLst>
            <pc:docMk/>
            <pc:sldMk cId="1177064147" sldId="300"/>
            <ac:spMk id="15" creationId="{8B832E47-4F1A-05D2-99CD-FC181937D2AB}"/>
          </ac:spMkLst>
        </pc:spChg>
        <pc:spChg chg="mod">
          <ac:chgData name="Matt Krieg" userId="b96ef2c9-736b-4aee-abba-1d4b1d5f7d11" providerId="ADAL" clId="{AB20FCF7-B3C7-A541-926D-8815F2258797}" dt="2024-08-21T17:15:14.018" v="680" actId="1037"/>
          <ac:spMkLst>
            <pc:docMk/>
            <pc:sldMk cId="1177064147" sldId="300"/>
            <ac:spMk id="16" creationId="{7FF328D6-3B7A-5298-319D-CB24A9F756A8}"/>
          </ac:spMkLst>
        </pc:spChg>
        <pc:spChg chg="mod">
          <ac:chgData name="Matt Krieg" userId="b96ef2c9-736b-4aee-abba-1d4b1d5f7d11" providerId="ADAL" clId="{AB20FCF7-B3C7-A541-926D-8815F2258797}" dt="2024-08-21T17:12:57.055" v="577" actId="1035"/>
          <ac:spMkLst>
            <pc:docMk/>
            <pc:sldMk cId="1177064147" sldId="300"/>
            <ac:spMk id="22" creationId="{71391306-614A-40FD-A20E-36FF9226714E}"/>
          </ac:spMkLst>
        </pc:spChg>
        <pc:spChg chg="mod">
          <ac:chgData name="Matt Krieg" userId="b96ef2c9-736b-4aee-abba-1d4b1d5f7d11" providerId="ADAL" clId="{AB20FCF7-B3C7-A541-926D-8815F2258797}" dt="2024-08-21T17:15:05.484" v="650" actId="1038"/>
          <ac:spMkLst>
            <pc:docMk/>
            <pc:sldMk cId="1177064147" sldId="300"/>
            <ac:spMk id="26" creationId="{E6369CFA-944B-206A-D09E-767A965DCA20}"/>
          </ac:spMkLst>
        </pc:spChg>
        <pc:grpChg chg="add mod">
          <ac:chgData name="Matt Krieg" userId="b96ef2c9-736b-4aee-abba-1d4b1d5f7d11" providerId="ADAL" clId="{AB20FCF7-B3C7-A541-926D-8815F2258797}" dt="2024-09-12T16:50:03.211" v="1991" actId="1038"/>
          <ac:grpSpMkLst>
            <pc:docMk/>
            <pc:sldMk cId="1177064147" sldId="300"/>
            <ac:grpSpMk id="4" creationId="{AF008EC1-8618-AAEF-2D6C-6D03727A45CB}"/>
          </ac:grpSpMkLst>
        </pc:grpChg>
        <pc:grpChg chg="mod">
          <ac:chgData name="Matt Krieg" userId="b96ef2c9-736b-4aee-abba-1d4b1d5f7d11" providerId="ADAL" clId="{AB20FCF7-B3C7-A541-926D-8815F2258797}" dt="2024-08-21T17:15:35.838" v="706" actId="1035"/>
          <ac:grpSpMkLst>
            <pc:docMk/>
            <pc:sldMk cId="1177064147" sldId="300"/>
            <ac:grpSpMk id="17" creationId="{A2605082-327F-78C2-273D-9DA969A30259}"/>
          </ac:grpSpMkLst>
        </pc:grpChg>
        <pc:picChg chg="mod">
          <ac:chgData name="Matt Krieg" userId="b96ef2c9-736b-4aee-abba-1d4b1d5f7d11" providerId="ADAL" clId="{AB20FCF7-B3C7-A541-926D-8815F2258797}" dt="2024-09-12T16:49:15.890" v="1928" actId="1076"/>
          <ac:picMkLst>
            <pc:docMk/>
            <pc:sldMk cId="1177064147" sldId="300"/>
            <ac:picMk id="3" creationId="{7006AA0F-5A90-7876-367B-B5621D2B6B37}"/>
          </ac:picMkLst>
        </pc:picChg>
      </pc:sldChg>
      <pc:sldChg chg="addSp delSp modSp mod">
        <pc:chgData name="Matt Krieg" userId="b96ef2c9-736b-4aee-abba-1d4b1d5f7d11" providerId="ADAL" clId="{AB20FCF7-B3C7-A541-926D-8815F2258797}" dt="2024-08-21T16:46:35.972" v="47" actId="20577"/>
        <pc:sldMkLst>
          <pc:docMk/>
          <pc:sldMk cId="2061533060" sldId="302"/>
        </pc:sldMkLst>
        <pc:spChg chg="mod">
          <ac:chgData name="Matt Krieg" userId="b96ef2c9-736b-4aee-abba-1d4b1d5f7d11" providerId="ADAL" clId="{AB20FCF7-B3C7-A541-926D-8815F2258797}" dt="2024-08-21T16:37:46.442" v="38" actId="1076"/>
          <ac:spMkLst>
            <pc:docMk/>
            <pc:sldMk cId="2061533060" sldId="302"/>
            <ac:spMk id="2" creationId="{CCE249CB-E20C-5188-BEF9-95C5C77AE0F7}"/>
          </ac:spMkLst>
        </pc:spChg>
        <pc:spChg chg="add del mod">
          <ac:chgData name="Matt Krieg" userId="b96ef2c9-736b-4aee-abba-1d4b1d5f7d11" providerId="ADAL" clId="{AB20FCF7-B3C7-A541-926D-8815F2258797}" dt="2024-08-21T16:35:41.649" v="11"/>
          <ac:spMkLst>
            <pc:docMk/>
            <pc:sldMk cId="2061533060" sldId="302"/>
            <ac:spMk id="3" creationId="{30C28DE4-C505-8DA4-AFAC-269DD44D527C}"/>
          </ac:spMkLst>
        </pc:spChg>
        <pc:spChg chg="add mod">
          <ac:chgData name="Matt Krieg" userId="b96ef2c9-736b-4aee-abba-1d4b1d5f7d11" providerId="ADAL" clId="{AB20FCF7-B3C7-A541-926D-8815F2258797}" dt="2024-08-21T16:46:35.972" v="47" actId="20577"/>
          <ac:spMkLst>
            <pc:docMk/>
            <pc:sldMk cId="2061533060" sldId="302"/>
            <ac:spMk id="5" creationId="{B4140277-DB29-50D2-FAC3-CAF0E29A9AA1}"/>
          </ac:spMkLst>
        </pc:spChg>
      </pc:sldChg>
      <pc:sldMasterChg chg="modSldLayout">
        <pc:chgData name="Matt Krieg" userId="b96ef2c9-736b-4aee-abba-1d4b1d5f7d11" providerId="ADAL" clId="{AB20FCF7-B3C7-A541-926D-8815F2258797}" dt="2024-08-21T17:26:02.648" v="882" actId="20577"/>
        <pc:sldMasterMkLst>
          <pc:docMk/>
          <pc:sldMasterMk cId="3006820655" sldId="2147483648"/>
        </pc:sldMasterMkLst>
        <pc:sldLayoutChg chg="modSp mod">
          <pc:chgData name="Matt Krieg" userId="b96ef2c9-736b-4aee-abba-1d4b1d5f7d11" providerId="ADAL" clId="{AB20FCF7-B3C7-A541-926D-8815F2258797}" dt="2024-08-21T16:36:56.472" v="18" actId="1076"/>
          <pc:sldLayoutMkLst>
            <pc:docMk/>
            <pc:sldMasterMk cId="3006820655" sldId="2147483648"/>
            <pc:sldLayoutMk cId="2826998098" sldId="2147483722"/>
          </pc:sldLayoutMkLst>
          <pc:spChg chg="mod">
            <ac:chgData name="Matt Krieg" userId="b96ef2c9-736b-4aee-abba-1d4b1d5f7d11" providerId="ADAL" clId="{AB20FCF7-B3C7-A541-926D-8815F2258797}" dt="2024-08-21T16:36:44.817" v="14" actId="1076"/>
            <ac:spMkLst>
              <pc:docMk/>
              <pc:sldMasterMk cId="3006820655" sldId="2147483648"/>
              <pc:sldLayoutMk cId="2826998098" sldId="2147483722"/>
              <ac:spMk id="21" creationId="{A313A517-BB7A-D1DD-413A-DDC4F4E6CF49}"/>
            </ac:spMkLst>
          </pc:spChg>
          <pc:spChg chg="mod">
            <ac:chgData name="Matt Krieg" userId="b96ef2c9-736b-4aee-abba-1d4b1d5f7d11" providerId="ADAL" clId="{AB20FCF7-B3C7-A541-926D-8815F2258797}" dt="2024-08-21T16:36:56.472" v="18" actId="1076"/>
            <ac:spMkLst>
              <pc:docMk/>
              <pc:sldMasterMk cId="3006820655" sldId="2147483648"/>
              <pc:sldLayoutMk cId="2826998098" sldId="2147483722"/>
              <ac:spMk id="24" creationId="{854D0F4E-23A2-7CFC-1D00-17B21F4647BF}"/>
            </ac:spMkLst>
          </pc:spChg>
          <pc:spChg chg="mod">
            <ac:chgData name="Matt Krieg" userId="b96ef2c9-736b-4aee-abba-1d4b1d5f7d11" providerId="ADAL" clId="{AB20FCF7-B3C7-A541-926D-8815F2258797}" dt="2024-08-21T16:36:41.658" v="13" actId="14100"/>
            <ac:spMkLst>
              <pc:docMk/>
              <pc:sldMasterMk cId="3006820655" sldId="2147483648"/>
              <pc:sldLayoutMk cId="2826998098" sldId="2147483722"/>
              <ac:spMk id="46" creationId="{312DF289-601C-2123-A1B4-6DC843068772}"/>
            </ac:spMkLst>
          </pc:spChg>
        </pc:sldLayoutChg>
        <pc:sldLayoutChg chg="modSp mod">
          <pc:chgData name="Matt Krieg" userId="b96ef2c9-736b-4aee-abba-1d4b1d5f7d11" providerId="ADAL" clId="{AB20FCF7-B3C7-A541-926D-8815F2258797}" dt="2024-08-21T17:26:02.648" v="882" actId="20577"/>
          <pc:sldLayoutMkLst>
            <pc:docMk/>
            <pc:sldMasterMk cId="3006820655" sldId="2147483648"/>
            <pc:sldLayoutMk cId="690570089" sldId="2147483735"/>
          </pc:sldLayoutMkLst>
          <pc:spChg chg="mod">
            <ac:chgData name="Matt Krieg" userId="b96ef2c9-736b-4aee-abba-1d4b1d5f7d11" providerId="ADAL" clId="{AB20FCF7-B3C7-A541-926D-8815F2258797}" dt="2024-08-21T17:24:51.199" v="859" actId="1076"/>
            <ac:spMkLst>
              <pc:docMk/>
              <pc:sldMasterMk cId="3006820655" sldId="2147483648"/>
              <pc:sldLayoutMk cId="690570089" sldId="2147483735"/>
              <ac:spMk id="8" creationId="{8E4BD8BA-3D51-B6E2-6589-87D60F844612}"/>
            </ac:spMkLst>
          </pc:spChg>
          <pc:spChg chg="mod">
            <ac:chgData name="Matt Krieg" userId="b96ef2c9-736b-4aee-abba-1d4b1d5f7d11" providerId="ADAL" clId="{AB20FCF7-B3C7-A541-926D-8815F2258797}" dt="2024-08-21T17:26:02.648" v="882" actId="20577"/>
            <ac:spMkLst>
              <pc:docMk/>
              <pc:sldMasterMk cId="3006820655" sldId="2147483648"/>
              <pc:sldLayoutMk cId="690570089" sldId="2147483735"/>
              <ac:spMk id="10" creationId="{E6BF42C0-DE4E-6745-9F7A-B6C5D66BC837}"/>
            </ac:spMkLst>
          </pc:spChg>
          <pc:spChg chg="mod">
            <ac:chgData name="Matt Krieg" userId="b96ef2c9-736b-4aee-abba-1d4b1d5f7d11" providerId="ADAL" clId="{AB20FCF7-B3C7-A541-926D-8815F2258797}" dt="2024-08-21T17:23:59.426" v="835" actId="1076"/>
            <ac:spMkLst>
              <pc:docMk/>
              <pc:sldMasterMk cId="3006820655" sldId="2147483648"/>
              <pc:sldLayoutMk cId="690570089" sldId="2147483735"/>
              <ac:spMk id="11" creationId="{B21DB386-F4A9-6B03-57AB-84AB2A283825}"/>
            </ac:spMkLst>
          </pc:spChg>
          <pc:picChg chg="mod">
            <ac:chgData name="Matt Krieg" userId="b96ef2c9-736b-4aee-abba-1d4b1d5f7d11" providerId="ADAL" clId="{AB20FCF7-B3C7-A541-926D-8815F2258797}" dt="2024-08-21T17:23:45.642" v="823" actId="14100"/>
            <ac:picMkLst>
              <pc:docMk/>
              <pc:sldMasterMk cId="3006820655" sldId="2147483648"/>
              <pc:sldLayoutMk cId="690570089" sldId="2147483735"/>
              <ac:picMk id="6" creationId="{8B650B29-9099-E980-C960-FB448882D04E}"/>
            </ac:picMkLst>
          </pc:picChg>
          <pc:picChg chg="mod">
            <ac:chgData name="Matt Krieg" userId="b96ef2c9-736b-4aee-abba-1d4b1d5f7d11" providerId="ADAL" clId="{AB20FCF7-B3C7-A541-926D-8815F2258797}" dt="2024-08-21T17:23:32.500" v="810" actId="1076"/>
            <ac:picMkLst>
              <pc:docMk/>
              <pc:sldMasterMk cId="3006820655" sldId="2147483648"/>
              <pc:sldLayoutMk cId="690570089" sldId="2147483735"/>
              <ac:picMk id="9" creationId="{E3B5BB89-46BE-3726-8991-C339DDB929E4}"/>
            </ac:picMkLst>
          </pc:picChg>
        </pc:sldLayoutChg>
      </pc:sldMasterChg>
    </pc:docChg>
  </pc:docChgLst>
  <pc:docChgLst>
    <pc:chgData name="Ian Line" userId="c4eec42f-7a05-4eed-a5e1-54d99be93e2f" providerId="ADAL" clId="{8C91FC0B-678C-4C47-8F13-D72E0C531296}"/>
    <pc:docChg chg="custSel modSld">
      <pc:chgData name="Ian Line" userId="c4eec42f-7a05-4eed-a5e1-54d99be93e2f" providerId="ADAL" clId="{8C91FC0B-678C-4C47-8F13-D72E0C531296}" dt="2025-03-19T17:20:21.338" v="11" actId="1076"/>
      <pc:docMkLst>
        <pc:docMk/>
      </pc:docMkLst>
      <pc:sldChg chg="addSp delSp modSp mod">
        <pc:chgData name="Ian Line" userId="c4eec42f-7a05-4eed-a5e1-54d99be93e2f" providerId="ADAL" clId="{8C91FC0B-678C-4C47-8F13-D72E0C531296}" dt="2025-03-19T17:20:21.338" v="11" actId="1076"/>
        <pc:sldMkLst>
          <pc:docMk/>
          <pc:sldMk cId="1177064147" sldId="300"/>
        </pc:sldMkLst>
        <pc:spChg chg="mod">
          <ac:chgData name="Ian Line" userId="c4eec42f-7a05-4eed-a5e1-54d99be93e2f" providerId="ADAL" clId="{8C91FC0B-678C-4C47-8F13-D72E0C531296}" dt="2025-03-19T17:20:09.277" v="9" actId="20577"/>
          <ac:spMkLst>
            <pc:docMk/>
            <pc:sldMk cId="1177064147" sldId="300"/>
            <ac:spMk id="8" creationId="{2C064E40-F2E3-7FA3-9EB5-8E359A5BA483}"/>
          </ac:spMkLst>
        </pc:spChg>
        <pc:spChg chg="mod">
          <ac:chgData name="Ian Line" userId="c4eec42f-7a05-4eed-a5e1-54d99be93e2f" providerId="ADAL" clId="{8C91FC0B-678C-4C47-8F13-D72E0C531296}" dt="2025-03-19T17:20:11.720" v="10" actId="20577"/>
          <ac:spMkLst>
            <pc:docMk/>
            <pc:sldMk cId="1177064147" sldId="300"/>
            <ac:spMk id="22" creationId="{71391306-614A-40FD-A20E-36FF9226714E}"/>
          </ac:spMkLst>
        </pc:spChg>
        <pc:picChg chg="add mod">
          <ac:chgData name="Ian Line" userId="c4eec42f-7a05-4eed-a5e1-54d99be93e2f" providerId="ADAL" clId="{8C91FC0B-678C-4C47-8F13-D72E0C531296}" dt="2025-03-19T17:20:21.338" v="11" actId="1076"/>
          <ac:picMkLst>
            <pc:docMk/>
            <pc:sldMk cId="1177064147" sldId="300"/>
            <ac:picMk id="3" creationId="{C6416E4D-2C2D-E69E-D6C8-B0184DB0B960}"/>
          </ac:picMkLst>
        </pc:picChg>
        <pc:picChg chg="del">
          <ac:chgData name="Ian Line" userId="c4eec42f-7a05-4eed-a5e1-54d99be93e2f" providerId="ADAL" clId="{8C91FC0B-678C-4C47-8F13-D72E0C531296}" dt="2025-03-19T17:19:28.820" v="6" actId="478"/>
          <ac:picMkLst>
            <pc:docMk/>
            <pc:sldMk cId="1177064147" sldId="300"/>
            <ac:picMk id="9" creationId="{FE8DEB08-BA5C-5A3E-D131-84061B24227D}"/>
          </ac:picMkLst>
        </pc:picChg>
      </pc:sldChg>
    </pc:docChg>
  </pc:docChgLst>
  <pc:docChgLst>
    <pc:chgData name="Ian Line" userId="c4eec42f-7a05-4eed-a5e1-54d99be93e2f" providerId="ADAL" clId="{6834911A-E461-1642-B828-3DFE59B7D6D1}"/>
    <pc:docChg chg="modSld">
      <pc:chgData name="Ian Line" userId="c4eec42f-7a05-4eed-a5e1-54d99be93e2f" providerId="ADAL" clId="{6834911A-E461-1642-B828-3DFE59B7D6D1}" dt="2024-08-13T20:18:12.657" v="0" actId="14826"/>
      <pc:docMkLst>
        <pc:docMk/>
      </pc:docMkLst>
      <pc:sldChg chg="modSp">
        <pc:chgData name="Ian Line" userId="c4eec42f-7a05-4eed-a5e1-54d99be93e2f" providerId="ADAL" clId="{6834911A-E461-1642-B828-3DFE59B7D6D1}" dt="2024-08-13T20:18:12.657" v="0" actId="14826"/>
        <pc:sldMkLst>
          <pc:docMk/>
          <pc:sldMk cId="4213298030" sldId="297"/>
        </pc:sldMkLst>
        <pc:picChg chg="mod">
          <ac:chgData name="Ian Line" userId="c4eec42f-7a05-4eed-a5e1-54d99be93e2f" providerId="ADAL" clId="{6834911A-E461-1642-B828-3DFE59B7D6D1}" dt="2024-08-13T20:18:12.657" v="0" actId="14826"/>
          <ac:picMkLst>
            <pc:docMk/>
            <pc:sldMk cId="4213298030" sldId="297"/>
            <ac:picMk id="4" creationId="{F125E586-7D16-C580-E8EE-4071EDE82355}"/>
          </ac:picMkLst>
        </pc:picChg>
      </pc:sldChg>
    </pc:docChg>
  </pc:docChgLst>
  <pc:docChgLst>
    <pc:chgData name="Alexia  Gibbs" userId="9d8329f6-c03a-4e54-950c-f0884c3c4843" providerId="ADAL" clId="{EC7FC96F-DFEF-3440-81D6-434C000B0327}"/>
    <pc:docChg chg="undo redo custSel modSld modMainMaster">
      <pc:chgData name="Alexia  Gibbs" userId="9d8329f6-c03a-4e54-950c-f0884c3c4843" providerId="ADAL" clId="{EC7FC96F-DFEF-3440-81D6-434C000B0327}" dt="2024-08-13T17:06:10.154" v="1722" actId="1036"/>
      <pc:docMkLst>
        <pc:docMk/>
      </pc:docMkLst>
      <pc:sldChg chg="modSp mod">
        <pc:chgData name="Alexia  Gibbs" userId="9d8329f6-c03a-4e54-950c-f0884c3c4843" providerId="ADAL" clId="{EC7FC96F-DFEF-3440-81D6-434C000B0327}" dt="2024-08-13T13:38:50.504" v="65" actId="1036"/>
        <pc:sldMkLst>
          <pc:docMk/>
          <pc:sldMk cId="3568304281" sldId="256"/>
        </pc:sldMkLst>
        <pc:spChg chg="mod">
          <ac:chgData name="Alexia  Gibbs" userId="9d8329f6-c03a-4e54-950c-f0884c3c4843" providerId="ADAL" clId="{EC7FC96F-DFEF-3440-81D6-434C000B0327}" dt="2024-08-13T13:38:50.504" v="65" actId="1036"/>
          <ac:spMkLst>
            <pc:docMk/>
            <pc:sldMk cId="3568304281" sldId="256"/>
            <ac:spMk id="2" creationId="{CCE249CB-E20C-5188-BEF9-95C5C77AE0F7}"/>
          </ac:spMkLst>
        </pc:spChg>
      </pc:sldChg>
      <pc:sldChg chg="modSp mod">
        <pc:chgData name="Alexia  Gibbs" userId="9d8329f6-c03a-4e54-950c-f0884c3c4843" providerId="ADAL" clId="{EC7FC96F-DFEF-3440-81D6-434C000B0327}" dt="2024-08-13T14:27:14" v="777" actId="1076"/>
        <pc:sldMkLst>
          <pc:docMk/>
          <pc:sldMk cId="4202354995" sldId="257"/>
        </pc:sldMkLst>
        <pc:spChg chg="mod">
          <ac:chgData name="Alexia  Gibbs" userId="9d8329f6-c03a-4e54-950c-f0884c3c4843" providerId="ADAL" clId="{EC7FC96F-DFEF-3440-81D6-434C000B0327}" dt="2024-08-13T14:25:29.276" v="758" actId="1076"/>
          <ac:spMkLst>
            <pc:docMk/>
            <pc:sldMk cId="4202354995" sldId="257"/>
            <ac:spMk id="2" creationId="{5E34F9DA-7B17-9CD1-A640-FCA0AB5F02A5}"/>
          </ac:spMkLst>
        </pc:spChg>
        <pc:spChg chg="mod">
          <ac:chgData name="Alexia  Gibbs" userId="9d8329f6-c03a-4e54-950c-f0884c3c4843" providerId="ADAL" clId="{EC7FC96F-DFEF-3440-81D6-434C000B0327}" dt="2024-08-13T14:27:14" v="777" actId="1076"/>
          <ac:spMkLst>
            <pc:docMk/>
            <pc:sldMk cId="4202354995" sldId="257"/>
            <ac:spMk id="3" creationId="{C32329CA-64A4-DD63-4C6C-FD8294B1A884}"/>
          </ac:spMkLst>
        </pc:spChg>
      </pc:sldChg>
      <pc:sldChg chg="modSp mod">
        <pc:chgData name="Alexia  Gibbs" userId="9d8329f6-c03a-4e54-950c-f0884c3c4843" providerId="ADAL" clId="{EC7FC96F-DFEF-3440-81D6-434C000B0327}" dt="2024-08-13T14:27:35.054" v="781" actId="14100"/>
        <pc:sldMkLst>
          <pc:docMk/>
          <pc:sldMk cId="2978880920" sldId="258"/>
        </pc:sldMkLst>
        <pc:spChg chg="mod">
          <ac:chgData name="Alexia  Gibbs" userId="9d8329f6-c03a-4e54-950c-f0884c3c4843" providerId="ADAL" clId="{EC7FC96F-DFEF-3440-81D6-434C000B0327}" dt="2024-08-13T14:27:35.054" v="781" actId="14100"/>
          <ac:spMkLst>
            <pc:docMk/>
            <pc:sldMk cId="2978880920" sldId="258"/>
            <ac:spMk id="2" creationId="{E7109950-8CB2-8A0F-7633-1CCFB5237241}"/>
          </ac:spMkLst>
        </pc:spChg>
      </pc:sldChg>
      <pc:sldChg chg="addSp delSp modSp mod modClrScheme chgLayout">
        <pc:chgData name="Alexia  Gibbs" userId="9d8329f6-c03a-4e54-950c-f0884c3c4843" providerId="ADAL" clId="{EC7FC96F-DFEF-3440-81D6-434C000B0327}" dt="2024-08-13T14:50:59.029" v="899" actId="1076"/>
        <pc:sldMkLst>
          <pc:docMk/>
          <pc:sldMk cId="2231445452" sldId="259"/>
        </pc:sldMkLst>
        <pc:spChg chg="mod ord">
          <ac:chgData name="Alexia  Gibbs" userId="9d8329f6-c03a-4e54-950c-f0884c3c4843" providerId="ADAL" clId="{EC7FC96F-DFEF-3440-81D6-434C000B0327}" dt="2024-08-13T14:50:59.029" v="899" actId="1076"/>
          <ac:spMkLst>
            <pc:docMk/>
            <pc:sldMk cId="2231445452" sldId="259"/>
            <ac:spMk id="2" creationId="{F4018977-026D-7C50-2382-1F94CB2D3197}"/>
          </ac:spMkLst>
        </pc:spChg>
        <pc:spChg chg="add del mod ord">
          <ac:chgData name="Alexia  Gibbs" userId="9d8329f6-c03a-4e54-950c-f0884c3c4843" providerId="ADAL" clId="{EC7FC96F-DFEF-3440-81D6-434C000B0327}" dt="2024-08-13T14:27:58.871" v="784" actId="478"/>
          <ac:spMkLst>
            <pc:docMk/>
            <pc:sldMk cId="2231445452" sldId="259"/>
            <ac:spMk id="3" creationId="{2CBEB7DC-8AB0-71DB-BBD6-8DC3CF17FB13}"/>
          </ac:spMkLst>
        </pc:spChg>
        <pc:spChg chg="add del mod ord">
          <ac:chgData name="Alexia  Gibbs" userId="9d8329f6-c03a-4e54-950c-f0884c3c4843" providerId="ADAL" clId="{EC7FC96F-DFEF-3440-81D6-434C000B0327}" dt="2024-08-13T14:50:53.911" v="898" actId="478"/>
          <ac:spMkLst>
            <pc:docMk/>
            <pc:sldMk cId="2231445452" sldId="259"/>
            <ac:spMk id="5" creationId="{2694E6F4-7C3D-0008-8D1F-21C895905E2B}"/>
          </ac:spMkLst>
        </pc:spChg>
      </pc:sldChg>
      <pc:sldChg chg="modSp mod">
        <pc:chgData name="Alexia  Gibbs" userId="9d8329f6-c03a-4e54-950c-f0884c3c4843" providerId="ADAL" clId="{EC7FC96F-DFEF-3440-81D6-434C000B0327}" dt="2024-08-13T13:42:34.745" v="106" actId="27636"/>
        <pc:sldMkLst>
          <pc:docMk/>
          <pc:sldMk cId="859739365" sldId="261"/>
        </pc:sldMkLst>
        <pc:spChg chg="mod">
          <ac:chgData name="Alexia  Gibbs" userId="9d8329f6-c03a-4e54-950c-f0884c3c4843" providerId="ADAL" clId="{EC7FC96F-DFEF-3440-81D6-434C000B0327}" dt="2024-08-13T13:42:34.745" v="106" actId="27636"/>
          <ac:spMkLst>
            <pc:docMk/>
            <pc:sldMk cId="859739365" sldId="261"/>
            <ac:spMk id="2" creationId="{E2314DA9-E104-4623-EAB5-9839BF8DCE7F}"/>
          </ac:spMkLst>
        </pc:spChg>
      </pc:sldChg>
      <pc:sldChg chg="addSp modSp mod modClrScheme chgLayout">
        <pc:chgData name="Alexia  Gibbs" userId="9d8329f6-c03a-4e54-950c-f0884c3c4843" providerId="ADAL" clId="{EC7FC96F-DFEF-3440-81D6-434C000B0327}" dt="2024-08-13T14:51:11.966" v="903" actId="27636"/>
        <pc:sldMkLst>
          <pc:docMk/>
          <pc:sldMk cId="2360706031" sldId="262"/>
        </pc:sldMkLst>
        <pc:spChg chg="mod ord">
          <ac:chgData name="Alexia  Gibbs" userId="9d8329f6-c03a-4e54-950c-f0884c3c4843" providerId="ADAL" clId="{EC7FC96F-DFEF-3440-81D6-434C000B0327}" dt="2024-08-13T14:51:08.658" v="900" actId="700"/>
          <ac:spMkLst>
            <pc:docMk/>
            <pc:sldMk cId="2360706031" sldId="262"/>
            <ac:spMk id="2" creationId="{47324EA3-610D-77C7-86AD-42A9F2F4AE39}"/>
          </ac:spMkLst>
        </pc:spChg>
        <pc:spChg chg="mod ord">
          <ac:chgData name="Alexia  Gibbs" userId="9d8329f6-c03a-4e54-950c-f0884c3c4843" providerId="ADAL" clId="{EC7FC96F-DFEF-3440-81D6-434C000B0327}" dt="2024-08-13T14:51:11.966" v="903" actId="27636"/>
          <ac:spMkLst>
            <pc:docMk/>
            <pc:sldMk cId="2360706031" sldId="262"/>
            <ac:spMk id="3" creationId="{4D1459C5-5FD1-B9FC-E57F-B0D52D0A0A22}"/>
          </ac:spMkLst>
        </pc:spChg>
        <pc:picChg chg="add mod">
          <ac:chgData name="Alexia  Gibbs" userId="9d8329f6-c03a-4e54-950c-f0884c3c4843" providerId="ADAL" clId="{EC7FC96F-DFEF-3440-81D6-434C000B0327}" dt="2024-08-13T14:43:02.659" v="841" actId="1036"/>
          <ac:picMkLst>
            <pc:docMk/>
            <pc:sldMk cId="2360706031" sldId="262"/>
            <ac:picMk id="5" creationId="{1DFF2669-9759-E8BD-35F1-A619B1F00BDF}"/>
          </ac:picMkLst>
        </pc:picChg>
      </pc:sldChg>
      <pc:sldChg chg="modSp">
        <pc:chgData name="Alexia  Gibbs" userId="9d8329f6-c03a-4e54-950c-f0884c3c4843" providerId="ADAL" clId="{EC7FC96F-DFEF-3440-81D6-434C000B0327}" dt="2024-08-13T13:30:00.683" v="17"/>
        <pc:sldMkLst>
          <pc:docMk/>
          <pc:sldMk cId="2790177075" sldId="264"/>
        </pc:sldMkLst>
        <pc:spChg chg="mod">
          <ac:chgData name="Alexia  Gibbs" userId="9d8329f6-c03a-4e54-950c-f0884c3c4843" providerId="ADAL" clId="{EC7FC96F-DFEF-3440-81D6-434C000B0327}" dt="2024-08-13T13:30:00.683" v="17"/>
          <ac:spMkLst>
            <pc:docMk/>
            <pc:sldMk cId="2790177075" sldId="264"/>
            <ac:spMk id="2" creationId="{F0E17F49-AD33-66A1-941A-0063A5B46C9D}"/>
          </ac:spMkLst>
        </pc:spChg>
      </pc:sldChg>
      <pc:sldChg chg="modSp mod">
        <pc:chgData name="Alexia  Gibbs" userId="9d8329f6-c03a-4e54-950c-f0884c3c4843" providerId="ADAL" clId="{EC7FC96F-DFEF-3440-81D6-434C000B0327}" dt="2024-08-13T15:10:59.984" v="1165" actId="2711"/>
        <pc:sldMkLst>
          <pc:docMk/>
          <pc:sldMk cId="2543683100" sldId="265"/>
        </pc:sldMkLst>
        <pc:spChg chg="mod">
          <ac:chgData name="Alexia  Gibbs" userId="9d8329f6-c03a-4e54-950c-f0884c3c4843" providerId="ADAL" clId="{EC7FC96F-DFEF-3440-81D6-434C000B0327}" dt="2024-08-13T15:10:49.930" v="1164" actId="2711"/>
          <ac:spMkLst>
            <pc:docMk/>
            <pc:sldMk cId="2543683100" sldId="265"/>
            <ac:spMk id="4" creationId="{52E63BF4-598A-9C77-58B5-F25613C9A9D7}"/>
          </ac:spMkLst>
        </pc:spChg>
        <pc:spChg chg="mod">
          <ac:chgData name="Alexia  Gibbs" userId="9d8329f6-c03a-4e54-950c-f0884c3c4843" providerId="ADAL" clId="{EC7FC96F-DFEF-3440-81D6-434C000B0327}" dt="2024-08-13T15:10:59.984" v="1165" actId="2711"/>
          <ac:spMkLst>
            <pc:docMk/>
            <pc:sldMk cId="2543683100" sldId="265"/>
            <ac:spMk id="5" creationId="{7808F32B-3237-C42C-8FBA-DD01A3C441E8}"/>
          </ac:spMkLst>
        </pc:spChg>
      </pc:sldChg>
      <pc:sldChg chg="modSp mod modClrScheme chgLayout">
        <pc:chgData name="Alexia  Gibbs" userId="9d8329f6-c03a-4e54-950c-f0884c3c4843" providerId="ADAL" clId="{EC7FC96F-DFEF-3440-81D6-434C000B0327}" dt="2024-08-13T15:58:28.517" v="1657" actId="700"/>
        <pc:sldMkLst>
          <pc:docMk/>
          <pc:sldMk cId="1966338582" sldId="266"/>
        </pc:sldMkLst>
        <pc:spChg chg="mod ord">
          <ac:chgData name="Alexia  Gibbs" userId="9d8329f6-c03a-4e54-950c-f0884c3c4843" providerId="ADAL" clId="{EC7FC96F-DFEF-3440-81D6-434C000B0327}" dt="2024-08-13T15:58:28.517" v="1657" actId="700"/>
          <ac:spMkLst>
            <pc:docMk/>
            <pc:sldMk cId="1966338582" sldId="266"/>
            <ac:spMk id="2" creationId="{7B4FB1C6-99E1-224F-4E60-17F9D12D6767}"/>
          </ac:spMkLst>
        </pc:spChg>
        <pc:spChg chg="mod ord">
          <ac:chgData name="Alexia  Gibbs" userId="9d8329f6-c03a-4e54-950c-f0884c3c4843" providerId="ADAL" clId="{EC7FC96F-DFEF-3440-81D6-434C000B0327}" dt="2024-08-13T15:58:28.517" v="1657" actId="700"/>
          <ac:spMkLst>
            <pc:docMk/>
            <pc:sldMk cId="1966338582" sldId="266"/>
            <ac:spMk id="3" creationId="{35FAD1C1-DA4D-51D4-CA03-79A69D8AB9CB}"/>
          </ac:spMkLst>
        </pc:spChg>
        <pc:spChg chg="mod">
          <ac:chgData name="Alexia  Gibbs" userId="9d8329f6-c03a-4e54-950c-f0884c3c4843" providerId="ADAL" clId="{EC7FC96F-DFEF-3440-81D6-434C000B0327}" dt="2024-08-13T15:12:13.703" v="1174" actId="2711"/>
          <ac:spMkLst>
            <pc:docMk/>
            <pc:sldMk cId="1966338582" sldId="266"/>
            <ac:spMk id="4" creationId="{68AAC297-A7F3-9A49-D578-8390DB882F73}"/>
          </ac:spMkLst>
        </pc:spChg>
        <pc:spChg chg="mod">
          <ac:chgData name="Alexia  Gibbs" userId="9d8329f6-c03a-4e54-950c-f0884c3c4843" providerId="ADAL" clId="{EC7FC96F-DFEF-3440-81D6-434C000B0327}" dt="2024-08-13T15:12:31.073" v="1175" actId="2711"/>
          <ac:spMkLst>
            <pc:docMk/>
            <pc:sldMk cId="1966338582" sldId="266"/>
            <ac:spMk id="5" creationId="{48EAB732-E86E-9300-5D6D-EF2AEB5B02A6}"/>
          </ac:spMkLst>
        </pc:spChg>
        <pc:spChg chg="mod">
          <ac:chgData name="Alexia  Gibbs" userId="9d8329f6-c03a-4e54-950c-f0884c3c4843" providerId="ADAL" clId="{EC7FC96F-DFEF-3440-81D6-434C000B0327}" dt="2024-08-13T15:11:58.670" v="1170" actId="113"/>
          <ac:spMkLst>
            <pc:docMk/>
            <pc:sldMk cId="1966338582" sldId="266"/>
            <ac:spMk id="6" creationId="{E4D624C9-0B10-0FE0-90E3-EB47E4352873}"/>
          </ac:spMkLst>
        </pc:spChg>
        <pc:spChg chg="mod">
          <ac:chgData name="Alexia  Gibbs" userId="9d8329f6-c03a-4e54-950c-f0884c3c4843" providerId="ADAL" clId="{EC7FC96F-DFEF-3440-81D6-434C000B0327}" dt="2024-08-13T15:11:58.670" v="1170" actId="113"/>
          <ac:spMkLst>
            <pc:docMk/>
            <pc:sldMk cId="1966338582" sldId="266"/>
            <ac:spMk id="7" creationId="{68CDA414-4773-874C-148E-E98AFEFB12EB}"/>
          </ac:spMkLst>
        </pc:spChg>
        <pc:spChg chg="mod">
          <ac:chgData name="Alexia  Gibbs" userId="9d8329f6-c03a-4e54-950c-f0884c3c4843" providerId="ADAL" clId="{EC7FC96F-DFEF-3440-81D6-434C000B0327}" dt="2024-08-13T15:11:58.670" v="1170" actId="113"/>
          <ac:spMkLst>
            <pc:docMk/>
            <pc:sldMk cId="1966338582" sldId="266"/>
            <ac:spMk id="8" creationId="{F79F4DA4-9C71-22D9-6BD5-A31247AD4E60}"/>
          </ac:spMkLst>
        </pc:spChg>
      </pc:sldChg>
      <pc:sldChg chg="mod chgLayout">
        <pc:chgData name="Alexia  Gibbs" userId="9d8329f6-c03a-4e54-950c-f0884c3c4843" providerId="ADAL" clId="{EC7FC96F-DFEF-3440-81D6-434C000B0327}" dt="2024-08-13T15:16:33.156" v="1216" actId="700"/>
        <pc:sldMkLst>
          <pc:docMk/>
          <pc:sldMk cId="2299966727" sldId="267"/>
        </pc:sldMkLst>
      </pc:sldChg>
      <pc:sldChg chg="modSp">
        <pc:chgData name="Alexia  Gibbs" userId="9d8329f6-c03a-4e54-950c-f0884c3c4843" providerId="ADAL" clId="{EC7FC96F-DFEF-3440-81D6-434C000B0327}" dt="2024-08-13T13:30:00.683" v="17"/>
        <pc:sldMkLst>
          <pc:docMk/>
          <pc:sldMk cId="551554991" sldId="268"/>
        </pc:sldMkLst>
        <pc:spChg chg="mod">
          <ac:chgData name="Alexia  Gibbs" userId="9d8329f6-c03a-4e54-950c-f0884c3c4843" providerId="ADAL" clId="{EC7FC96F-DFEF-3440-81D6-434C000B0327}" dt="2024-08-13T13:30:00.683" v="17"/>
          <ac:spMkLst>
            <pc:docMk/>
            <pc:sldMk cId="551554991" sldId="268"/>
            <ac:spMk id="2" creationId="{B698EA42-582E-9B0C-535E-5D234C65DE2D}"/>
          </ac:spMkLst>
        </pc:spChg>
      </pc:sldChg>
      <pc:sldChg chg="modSp mod chgLayout">
        <pc:chgData name="Alexia  Gibbs" userId="9d8329f6-c03a-4e54-950c-f0884c3c4843" providerId="ADAL" clId="{EC7FC96F-DFEF-3440-81D6-434C000B0327}" dt="2024-08-13T15:17:54.216" v="1248" actId="1038"/>
        <pc:sldMkLst>
          <pc:docMk/>
          <pc:sldMk cId="1067901474" sldId="269"/>
        </pc:sldMkLst>
        <pc:spChg chg="mod ord">
          <ac:chgData name="Alexia  Gibbs" userId="9d8329f6-c03a-4e54-950c-f0884c3c4843" providerId="ADAL" clId="{EC7FC96F-DFEF-3440-81D6-434C000B0327}" dt="2024-08-13T15:17:54.216" v="1248" actId="1038"/>
          <ac:spMkLst>
            <pc:docMk/>
            <pc:sldMk cId="1067901474" sldId="269"/>
            <ac:spMk id="6" creationId="{71954E1A-8CA2-40B6-D8A7-200E5041EF20}"/>
          </ac:spMkLst>
        </pc:spChg>
        <pc:spChg chg="mod ord">
          <ac:chgData name="Alexia  Gibbs" userId="9d8329f6-c03a-4e54-950c-f0884c3c4843" providerId="ADAL" clId="{EC7FC96F-DFEF-3440-81D6-434C000B0327}" dt="2024-08-13T15:17:45.104" v="1234" actId="1076"/>
          <ac:spMkLst>
            <pc:docMk/>
            <pc:sldMk cId="1067901474" sldId="269"/>
            <ac:spMk id="7" creationId="{ED2FBE9F-73CB-1A68-56C0-3FF0E256C769}"/>
          </ac:spMkLst>
        </pc:spChg>
      </pc:sldChg>
      <pc:sldChg chg="modSp mod modClrScheme chgLayout">
        <pc:chgData name="Alexia  Gibbs" userId="9d8329f6-c03a-4e54-950c-f0884c3c4843" providerId="ADAL" clId="{EC7FC96F-DFEF-3440-81D6-434C000B0327}" dt="2024-08-13T15:18:18.579" v="1254" actId="1076"/>
        <pc:sldMkLst>
          <pc:docMk/>
          <pc:sldMk cId="4213179673" sldId="270"/>
        </pc:sldMkLst>
        <pc:spChg chg="mod ord">
          <ac:chgData name="Alexia  Gibbs" userId="9d8329f6-c03a-4e54-950c-f0884c3c4843" providerId="ADAL" clId="{EC7FC96F-DFEF-3440-81D6-434C000B0327}" dt="2024-08-13T15:18:02.631" v="1249" actId="700"/>
          <ac:spMkLst>
            <pc:docMk/>
            <pc:sldMk cId="4213179673" sldId="270"/>
            <ac:spMk id="2" creationId="{812F9B4B-C2DB-2B74-92DA-3CD68C460880}"/>
          </ac:spMkLst>
        </pc:spChg>
        <pc:spChg chg="mod ord">
          <ac:chgData name="Alexia  Gibbs" userId="9d8329f6-c03a-4e54-950c-f0884c3c4843" providerId="ADAL" clId="{EC7FC96F-DFEF-3440-81D6-434C000B0327}" dt="2024-08-13T15:18:18.579" v="1254" actId="1076"/>
          <ac:spMkLst>
            <pc:docMk/>
            <pc:sldMk cId="4213179673" sldId="270"/>
            <ac:spMk id="5" creationId="{37C0B3B0-0732-F827-2826-9C62C3D2A80C}"/>
          </ac:spMkLst>
        </pc:spChg>
      </pc:sldChg>
      <pc:sldChg chg="modSp">
        <pc:chgData name="Alexia  Gibbs" userId="9d8329f6-c03a-4e54-950c-f0884c3c4843" providerId="ADAL" clId="{EC7FC96F-DFEF-3440-81D6-434C000B0327}" dt="2024-08-13T13:30:00.683" v="17"/>
        <pc:sldMkLst>
          <pc:docMk/>
          <pc:sldMk cId="4210319380" sldId="271"/>
        </pc:sldMkLst>
        <pc:spChg chg="mod">
          <ac:chgData name="Alexia  Gibbs" userId="9d8329f6-c03a-4e54-950c-f0884c3c4843" providerId="ADAL" clId="{EC7FC96F-DFEF-3440-81D6-434C000B0327}" dt="2024-08-13T13:30:00.683" v="17"/>
          <ac:spMkLst>
            <pc:docMk/>
            <pc:sldMk cId="4210319380" sldId="271"/>
            <ac:spMk id="3" creationId="{B3D7B143-718B-9DED-1D05-BA501741C3FF}"/>
          </ac:spMkLst>
        </pc:spChg>
      </pc:sldChg>
      <pc:sldChg chg="modSp mod chgLayout">
        <pc:chgData name="Alexia  Gibbs" userId="9d8329f6-c03a-4e54-950c-f0884c3c4843" providerId="ADAL" clId="{EC7FC96F-DFEF-3440-81D6-434C000B0327}" dt="2024-08-13T15:20:17.764" v="1272" actId="1076"/>
        <pc:sldMkLst>
          <pc:docMk/>
          <pc:sldMk cId="1810604652" sldId="272"/>
        </pc:sldMkLst>
        <pc:spChg chg="mod ord">
          <ac:chgData name="Alexia  Gibbs" userId="9d8329f6-c03a-4e54-950c-f0884c3c4843" providerId="ADAL" clId="{EC7FC96F-DFEF-3440-81D6-434C000B0327}" dt="2024-08-13T15:20:17.764" v="1272" actId="1076"/>
          <ac:spMkLst>
            <pc:docMk/>
            <pc:sldMk cId="1810604652" sldId="272"/>
            <ac:spMk id="4" creationId="{703B931B-4B52-6CD9-1F01-0E060484B060}"/>
          </ac:spMkLst>
        </pc:spChg>
        <pc:spChg chg="mod ord">
          <ac:chgData name="Alexia  Gibbs" userId="9d8329f6-c03a-4e54-950c-f0884c3c4843" providerId="ADAL" clId="{EC7FC96F-DFEF-3440-81D6-434C000B0327}" dt="2024-08-13T15:20:02.047" v="1271" actId="948"/>
          <ac:spMkLst>
            <pc:docMk/>
            <pc:sldMk cId="1810604652" sldId="272"/>
            <ac:spMk id="5" creationId="{E3955DD8-913F-8DB0-731C-7E9ECF9475B8}"/>
          </ac:spMkLst>
        </pc:spChg>
      </pc:sldChg>
      <pc:sldChg chg="modSp mod modClrScheme chgLayout">
        <pc:chgData name="Alexia  Gibbs" userId="9d8329f6-c03a-4e54-950c-f0884c3c4843" providerId="ADAL" clId="{EC7FC96F-DFEF-3440-81D6-434C000B0327}" dt="2024-08-13T15:20:28.195" v="1276" actId="27636"/>
        <pc:sldMkLst>
          <pc:docMk/>
          <pc:sldMk cId="405272177" sldId="273"/>
        </pc:sldMkLst>
        <pc:spChg chg="mod ord">
          <ac:chgData name="Alexia  Gibbs" userId="9d8329f6-c03a-4e54-950c-f0884c3c4843" providerId="ADAL" clId="{EC7FC96F-DFEF-3440-81D6-434C000B0327}" dt="2024-08-13T15:20:24.997" v="1273" actId="700"/>
          <ac:spMkLst>
            <pc:docMk/>
            <pc:sldMk cId="405272177" sldId="273"/>
            <ac:spMk id="8" creationId="{6802B652-8AB3-2D88-C114-B5DE223335E1}"/>
          </ac:spMkLst>
        </pc:spChg>
        <pc:spChg chg="mod ord">
          <ac:chgData name="Alexia  Gibbs" userId="9d8329f6-c03a-4e54-950c-f0884c3c4843" providerId="ADAL" clId="{EC7FC96F-DFEF-3440-81D6-434C000B0327}" dt="2024-08-13T15:20:28.195" v="1276" actId="27636"/>
          <ac:spMkLst>
            <pc:docMk/>
            <pc:sldMk cId="405272177" sldId="273"/>
            <ac:spMk id="9" creationId="{486C303A-EC77-74BC-BFA4-FAB1D3DFF3E6}"/>
          </ac:spMkLst>
        </pc:spChg>
      </pc:sldChg>
      <pc:sldChg chg="modSp mod modClrScheme chgLayout">
        <pc:chgData name="Alexia  Gibbs" userId="9d8329f6-c03a-4e54-950c-f0884c3c4843" providerId="ADAL" clId="{EC7FC96F-DFEF-3440-81D6-434C000B0327}" dt="2024-08-13T15:25:24.075" v="1333" actId="1036"/>
        <pc:sldMkLst>
          <pc:docMk/>
          <pc:sldMk cId="1976788357" sldId="275"/>
        </pc:sldMkLst>
        <pc:spChg chg="mod ord">
          <ac:chgData name="Alexia  Gibbs" userId="9d8329f6-c03a-4e54-950c-f0884c3c4843" providerId="ADAL" clId="{EC7FC96F-DFEF-3440-81D6-434C000B0327}" dt="2024-08-13T15:25:00.723" v="1325" actId="700"/>
          <ac:spMkLst>
            <pc:docMk/>
            <pc:sldMk cId="1976788357" sldId="275"/>
            <ac:spMk id="2" creationId="{06A85D85-7AA6-2098-45D8-448947018E6E}"/>
          </ac:spMkLst>
        </pc:spChg>
        <pc:spChg chg="mod ord">
          <ac:chgData name="Alexia  Gibbs" userId="9d8329f6-c03a-4e54-950c-f0884c3c4843" providerId="ADAL" clId="{EC7FC96F-DFEF-3440-81D6-434C000B0327}" dt="2024-08-13T15:25:24.075" v="1333" actId="1036"/>
          <ac:spMkLst>
            <pc:docMk/>
            <pc:sldMk cId="1976788357" sldId="275"/>
            <ac:spMk id="3" creationId="{1583D203-532B-ACE8-5DA8-840BC8B3FA9C}"/>
          </ac:spMkLst>
        </pc:spChg>
        <pc:spChg chg="mod">
          <ac:chgData name="Alexia  Gibbs" userId="9d8329f6-c03a-4e54-950c-f0884c3c4843" providerId="ADAL" clId="{EC7FC96F-DFEF-3440-81D6-434C000B0327}" dt="2024-08-13T15:24:50.403" v="1324" actId="1036"/>
          <ac:spMkLst>
            <pc:docMk/>
            <pc:sldMk cId="1976788357" sldId="275"/>
            <ac:spMk id="31" creationId="{70A50199-25FD-136D-66FA-CFD2B0A69DEC}"/>
          </ac:spMkLst>
        </pc:spChg>
        <pc:spChg chg="mod">
          <ac:chgData name="Alexia  Gibbs" userId="9d8329f6-c03a-4e54-950c-f0884c3c4843" providerId="ADAL" clId="{EC7FC96F-DFEF-3440-81D6-434C000B0327}" dt="2024-08-13T15:24:50.403" v="1324" actId="1036"/>
          <ac:spMkLst>
            <pc:docMk/>
            <pc:sldMk cId="1976788357" sldId="275"/>
            <ac:spMk id="33" creationId="{143196BA-5AFC-EC65-6494-FFA076748852}"/>
          </ac:spMkLst>
        </pc:spChg>
        <pc:spChg chg="mod">
          <ac:chgData name="Alexia  Gibbs" userId="9d8329f6-c03a-4e54-950c-f0884c3c4843" providerId="ADAL" clId="{EC7FC96F-DFEF-3440-81D6-434C000B0327}" dt="2024-08-13T15:24:50.403" v="1324" actId="1036"/>
          <ac:spMkLst>
            <pc:docMk/>
            <pc:sldMk cId="1976788357" sldId="275"/>
            <ac:spMk id="34" creationId="{9AFBCB5E-C2B0-801F-3B98-8CBA23179C3D}"/>
          </ac:spMkLst>
        </pc:spChg>
      </pc:sldChg>
      <pc:sldChg chg="modSp mod chgLayout">
        <pc:chgData name="Alexia  Gibbs" userId="9d8329f6-c03a-4e54-950c-f0884c3c4843" providerId="ADAL" clId="{EC7FC96F-DFEF-3440-81D6-434C000B0327}" dt="2024-08-13T15:31:54.094" v="1440" actId="700"/>
        <pc:sldMkLst>
          <pc:docMk/>
          <pc:sldMk cId="4136982249" sldId="277"/>
        </pc:sldMkLst>
        <pc:spChg chg="mod ord">
          <ac:chgData name="Alexia  Gibbs" userId="9d8329f6-c03a-4e54-950c-f0884c3c4843" providerId="ADAL" clId="{EC7FC96F-DFEF-3440-81D6-434C000B0327}" dt="2024-08-13T15:31:54.094" v="1440" actId="700"/>
          <ac:spMkLst>
            <pc:docMk/>
            <pc:sldMk cId="4136982249" sldId="277"/>
            <ac:spMk id="2" creationId="{8D4BDA0B-F24D-D821-E252-25F403BC193A}"/>
          </ac:spMkLst>
        </pc:spChg>
      </pc:sldChg>
      <pc:sldChg chg="addSp delSp modSp mod modClrScheme chgLayout">
        <pc:chgData name="Alexia  Gibbs" userId="9d8329f6-c03a-4e54-950c-f0884c3c4843" providerId="ADAL" clId="{EC7FC96F-DFEF-3440-81D6-434C000B0327}" dt="2024-08-13T15:31:08.048" v="1431" actId="1035"/>
        <pc:sldMkLst>
          <pc:docMk/>
          <pc:sldMk cId="2213564906" sldId="278"/>
        </pc:sldMkLst>
        <pc:spChg chg="mod ord">
          <ac:chgData name="Alexia  Gibbs" userId="9d8329f6-c03a-4e54-950c-f0884c3c4843" providerId="ADAL" clId="{EC7FC96F-DFEF-3440-81D6-434C000B0327}" dt="2024-08-13T15:31:03.306" v="1421" actId="14100"/>
          <ac:spMkLst>
            <pc:docMk/>
            <pc:sldMk cId="2213564906" sldId="278"/>
            <ac:spMk id="2" creationId="{A033921A-D20B-2D30-7EC9-6012025CB39B}"/>
          </ac:spMkLst>
        </pc:spChg>
        <pc:spChg chg="del mod ord">
          <ac:chgData name="Alexia  Gibbs" userId="9d8329f6-c03a-4e54-950c-f0884c3c4843" providerId="ADAL" clId="{EC7FC96F-DFEF-3440-81D6-434C000B0327}" dt="2024-08-13T15:30:53.165" v="1416" actId="478"/>
          <ac:spMkLst>
            <pc:docMk/>
            <pc:sldMk cId="2213564906" sldId="278"/>
            <ac:spMk id="4" creationId="{4353459E-633E-EE06-9443-3263AA190BD7}"/>
          </ac:spMkLst>
        </pc:spChg>
        <pc:spChg chg="add del mod">
          <ac:chgData name="Alexia  Gibbs" userId="9d8329f6-c03a-4e54-950c-f0884c3c4843" providerId="ADAL" clId="{EC7FC96F-DFEF-3440-81D6-434C000B0327}" dt="2024-08-13T15:30:59.241" v="1420" actId="478"/>
          <ac:spMkLst>
            <pc:docMk/>
            <pc:sldMk cId="2213564906" sldId="278"/>
            <ac:spMk id="12" creationId="{169F6B67-E39E-CC7C-315E-97E5BABDB1C1}"/>
          </ac:spMkLst>
        </pc:spChg>
        <pc:spChg chg="add mod">
          <ac:chgData name="Alexia  Gibbs" userId="9d8329f6-c03a-4e54-950c-f0884c3c4843" providerId="ADAL" clId="{EC7FC96F-DFEF-3440-81D6-434C000B0327}" dt="2024-08-13T15:30:53.580" v="1418"/>
          <ac:spMkLst>
            <pc:docMk/>
            <pc:sldMk cId="2213564906" sldId="278"/>
            <ac:spMk id="13" creationId="{8B9CA77E-DC57-A546-CF60-A83982CD0364}"/>
          </ac:spMkLst>
        </pc:spChg>
        <pc:spChg chg="mod">
          <ac:chgData name="Alexia  Gibbs" userId="9d8329f6-c03a-4e54-950c-f0884c3c4843" providerId="ADAL" clId="{EC7FC96F-DFEF-3440-81D6-434C000B0327}" dt="2024-08-13T15:30:53.580" v="1418"/>
          <ac:spMkLst>
            <pc:docMk/>
            <pc:sldMk cId="2213564906" sldId="278"/>
            <ac:spMk id="26" creationId="{7753CA8C-FEA8-27CA-DF27-029249791D0B}"/>
          </ac:spMkLst>
        </pc:spChg>
        <pc:grpChg chg="add mod">
          <ac:chgData name="Alexia  Gibbs" userId="9d8329f6-c03a-4e54-950c-f0884c3c4843" providerId="ADAL" clId="{EC7FC96F-DFEF-3440-81D6-434C000B0327}" dt="2024-08-13T15:31:08.048" v="1431" actId="1035"/>
          <ac:grpSpMkLst>
            <pc:docMk/>
            <pc:sldMk cId="2213564906" sldId="278"/>
            <ac:grpSpMk id="14" creationId="{44B29A62-CECA-21A4-F61D-097BEDBCEE12}"/>
          </ac:grpSpMkLst>
        </pc:grpChg>
        <pc:grpChg chg="del mod">
          <ac:chgData name="Alexia  Gibbs" userId="9d8329f6-c03a-4e54-950c-f0884c3c4843" providerId="ADAL" clId="{EC7FC96F-DFEF-3440-81D6-434C000B0327}" dt="2024-08-13T15:30:56.526" v="1419" actId="478"/>
          <ac:grpSpMkLst>
            <pc:docMk/>
            <pc:sldMk cId="2213564906" sldId="278"/>
            <ac:grpSpMk id="20" creationId="{81D98261-D6DA-4FE2-FF73-DC4B31FAE29A}"/>
          </ac:grpSpMkLst>
        </pc:grpChg>
        <pc:grpChg chg="mod">
          <ac:chgData name="Alexia  Gibbs" userId="9d8329f6-c03a-4e54-950c-f0884c3c4843" providerId="ADAL" clId="{EC7FC96F-DFEF-3440-81D6-434C000B0327}" dt="2024-08-13T15:30:53.580" v="1418"/>
          <ac:grpSpMkLst>
            <pc:docMk/>
            <pc:sldMk cId="2213564906" sldId="278"/>
            <ac:grpSpMk id="22" creationId="{5BF8695F-4A7C-6A59-57F4-D47D82A7ECED}"/>
          </ac:grpSpMkLst>
        </pc:grpChg>
        <pc:picChg chg="mod">
          <ac:chgData name="Alexia  Gibbs" userId="9d8329f6-c03a-4e54-950c-f0884c3c4843" providerId="ADAL" clId="{EC7FC96F-DFEF-3440-81D6-434C000B0327}" dt="2024-08-13T15:30:53.580" v="1418"/>
          <ac:picMkLst>
            <pc:docMk/>
            <pc:sldMk cId="2213564906" sldId="278"/>
            <ac:picMk id="16" creationId="{FC02E887-F5A2-8E5B-64C0-9094EB45CB37}"/>
          </ac:picMkLst>
        </pc:picChg>
        <pc:picChg chg="mod">
          <ac:chgData name="Alexia  Gibbs" userId="9d8329f6-c03a-4e54-950c-f0884c3c4843" providerId="ADAL" clId="{EC7FC96F-DFEF-3440-81D6-434C000B0327}" dt="2024-08-13T15:30:53.580" v="1418"/>
          <ac:picMkLst>
            <pc:docMk/>
            <pc:sldMk cId="2213564906" sldId="278"/>
            <ac:picMk id="18" creationId="{33CDB135-812F-38EF-242C-9F2ED70CCB21}"/>
          </ac:picMkLst>
        </pc:picChg>
        <pc:picChg chg="mod">
          <ac:chgData name="Alexia  Gibbs" userId="9d8329f6-c03a-4e54-950c-f0884c3c4843" providerId="ADAL" clId="{EC7FC96F-DFEF-3440-81D6-434C000B0327}" dt="2024-08-13T15:30:53.580" v="1418"/>
          <ac:picMkLst>
            <pc:docMk/>
            <pc:sldMk cId="2213564906" sldId="278"/>
            <ac:picMk id="21" creationId="{2A67D1D7-21D6-248A-5258-7D18BAAB47A6}"/>
          </ac:picMkLst>
        </pc:picChg>
        <pc:picChg chg="mod">
          <ac:chgData name="Alexia  Gibbs" userId="9d8329f6-c03a-4e54-950c-f0884c3c4843" providerId="ADAL" clId="{EC7FC96F-DFEF-3440-81D6-434C000B0327}" dt="2024-08-13T15:30:53.580" v="1418"/>
          <ac:picMkLst>
            <pc:docMk/>
            <pc:sldMk cId="2213564906" sldId="278"/>
            <ac:picMk id="23" creationId="{47D2A26F-9301-AEE4-DB2A-A001D9AB23BC}"/>
          </ac:picMkLst>
        </pc:picChg>
        <pc:picChg chg="mod">
          <ac:chgData name="Alexia  Gibbs" userId="9d8329f6-c03a-4e54-950c-f0884c3c4843" providerId="ADAL" clId="{EC7FC96F-DFEF-3440-81D6-434C000B0327}" dt="2024-08-13T15:30:53.580" v="1418"/>
          <ac:picMkLst>
            <pc:docMk/>
            <pc:sldMk cId="2213564906" sldId="278"/>
            <ac:picMk id="24" creationId="{47ADA9E3-4615-4194-418A-FD941994372F}"/>
          </ac:picMkLst>
        </pc:picChg>
        <pc:picChg chg="mod">
          <ac:chgData name="Alexia  Gibbs" userId="9d8329f6-c03a-4e54-950c-f0884c3c4843" providerId="ADAL" clId="{EC7FC96F-DFEF-3440-81D6-434C000B0327}" dt="2024-08-13T15:30:53.580" v="1418"/>
          <ac:picMkLst>
            <pc:docMk/>
            <pc:sldMk cId="2213564906" sldId="278"/>
            <ac:picMk id="25" creationId="{D52AACA6-18F4-C604-8A12-A9AC48BA0FED}"/>
          </ac:picMkLst>
        </pc:picChg>
        <pc:picChg chg="mod">
          <ac:chgData name="Alexia  Gibbs" userId="9d8329f6-c03a-4e54-950c-f0884c3c4843" providerId="ADAL" clId="{EC7FC96F-DFEF-3440-81D6-434C000B0327}" dt="2024-08-13T15:30:53.580" v="1418"/>
          <ac:picMkLst>
            <pc:docMk/>
            <pc:sldMk cId="2213564906" sldId="278"/>
            <ac:picMk id="27" creationId="{22A6469C-6A96-A69F-E207-AC79D5637D30}"/>
          </ac:picMkLst>
        </pc:picChg>
      </pc:sldChg>
      <pc:sldChg chg="addSp delSp modSp mod chgLayout">
        <pc:chgData name="Alexia  Gibbs" userId="9d8329f6-c03a-4e54-950c-f0884c3c4843" providerId="ADAL" clId="{EC7FC96F-DFEF-3440-81D6-434C000B0327}" dt="2024-08-13T15:29:28.985" v="1401" actId="1035"/>
        <pc:sldMkLst>
          <pc:docMk/>
          <pc:sldMk cId="2565453685" sldId="279"/>
        </pc:sldMkLst>
        <pc:spChg chg="add del mod ord">
          <ac:chgData name="Alexia  Gibbs" userId="9d8329f6-c03a-4e54-950c-f0884c3c4843" providerId="ADAL" clId="{EC7FC96F-DFEF-3440-81D6-434C000B0327}" dt="2024-08-13T15:27:55.077" v="1358" actId="700"/>
          <ac:spMkLst>
            <pc:docMk/>
            <pc:sldMk cId="2565453685" sldId="279"/>
            <ac:spMk id="2" creationId="{62790DF7-4629-1AA4-80C2-92EC94047ED0}"/>
          </ac:spMkLst>
        </pc:spChg>
        <pc:spChg chg="mod ord">
          <ac:chgData name="Alexia  Gibbs" userId="9d8329f6-c03a-4e54-950c-f0884c3c4843" providerId="ADAL" clId="{EC7FC96F-DFEF-3440-81D6-434C000B0327}" dt="2024-08-13T15:28:23.047" v="1369" actId="700"/>
          <ac:spMkLst>
            <pc:docMk/>
            <pc:sldMk cId="2565453685" sldId="279"/>
            <ac:spMk id="3" creationId="{5ED6C594-6911-AA62-23DF-B5F5DB6A34BB}"/>
          </ac:spMkLst>
        </pc:spChg>
        <pc:spChg chg="add del mod ord">
          <ac:chgData name="Alexia  Gibbs" userId="9d8329f6-c03a-4e54-950c-f0884c3c4843" providerId="ADAL" clId="{EC7FC96F-DFEF-3440-81D6-434C000B0327}" dt="2024-08-13T15:27:55.077" v="1358" actId="700"/>
          <ac:spMkLst>
            <pc:docMk/>
            <pc:sldMk cId="2565453685" sldId="279"/>
            <ac:spMk id="4" creationId="{6B61A1DE-D19E-BA08-D1E6-C74357FA1A40}"/>
          </ac:spMkLst>
        </pc:spChg>
        <pc:spChg chg="mod ord">
          <ac:chgData name="Alexia  Gibbs" userId="9d8329f6-c03a-4e54-950c-f0884c3c4843" providerId="ADAL" clId="{EC7FC96F-DFEF-3440-81D6-434C000B0327}" dt="2024-08-13T15:29:13.552" v="1394" actId="1038"/>
          <ac:spMkLst>
            <pc:docMk/>
            <pc:sldMk cId="2565453685" sldId="279"/>
            <ac:spMk id="5" creationId="{4F5C4C3F-B308-69FE-0209-CCACA39D918D}"/>
          </ac:spMkLst>
        </pc:spChg>
        <pc:spChg chg="add del mod ord">
          <ac:chgData name="Alexia  Gibbs" userId="9d8329f6-c03a-4e54-950c-f0884c3c4843" providerId="ADAL" clId="{EC7FC96F-DFEF-3440-81D6-434C000B0327}" dt="2024-08-13T15:28:43.917" v="1377" actId="478"/>
          <ac:spMkLst>
            <pc:docMk/>
            <pc:sldMk cId="2565453685" sldId="279"/>
            <ac:spMk id="6" creationId="{F074660B-7376-10AB-942D-B039686DBB8B}"/>
          </ac:spMkLst>
        </pc:spChg>
        <pc:spChg chg="add del mod ord">
          <ac:chgData name="Alexia  Gibbs" userId="9d8329f6-c03a-4e54-950c-f0884c3c4843" providerId="ADAL" clId="{EC7FC96F-DFEF-3440-81D6-434C000B0327}" dt="2024-08-13T15:28:26.303" v="1370" actId="478"/>
          <ac:spMkLst>
            <pc:docMk/>
            <pc:sldMk cId="2565453685" sldId="279"/>
            <ac:spMk id="7" creationId="{EF95E55D-497C-EE04-FA92-65868DECDA42}"/>
          </ac:spMkLst>
        </pc:spChg>
        <pc:spChg chg="mod">
          <ac:chgData name="Alexia  Gibbs" userId="9d8329f6-c03a-4e54-950c-f0884c3c4843" providerId="ADAL" clId="{EC7FC96F-DFEF-3440-81D6-434C000B0327}" dt="2024-08-13T15:29:24.804" v="1397" actId="1035"/>
          <ac:spMkLst>
            <pc:docMk/>
            <pc:sldMk cId="2565453685" sldId="279"/>
            <ac:spMk id="10" creationId="{899B56B3-756C-DFDE-F357-EFBC7D5A4DF4}"/>
          </ac:spMkLst>
        </pc:spChg>
        <pc:spChg chg="mod">
          <ac:chgData name="Alexia  Gibbs" userId="9d8329f6-c03a-4e54-950c-f0884c3c4843" providerId="ADAL" clId="{EC7FC96F-DFEF-3440-81D6-434C000B0327}" dt="2024-08-13T15:29:28.985" v="1401" actId="1035"/>
          <ac:spMkLst>
            <pc:docMk/>
            <pc:sldMk cId="2565453685" sldId="279"/>
            <ac:spMk id="11" creationId="{43E979F8-B387-35D1-4613-01F554EDD058}"/>
          </ac:spMkLst>
        </pc:spChg>
      </pc:sldChg>
      <pc:sldChg chg="addSp delSp modSp mod modClrScheme chgLayout">
        <pc:chgData name="Alexia  Gibbs" userId="9d8329f6-c03a-4e54-950c-f0884c3c4843" providerId="ADAL" clId="{EC7FC96F-DFEF-3440-81D6-434C000B0327}" dt="2024-08-13T15:31:33.831" v="1438" actId="478"/>
        <pc:sldMkLst>
          <pc:docMk/>
          <pc:sldMk cId="4075957559" sldId="280"/>
        </pc:sldMkLst>
        <pc:spChg chg="mod ord">
          <ac:chgData name="Alexia  Gibbs" userId="9d8329f6-c03a-4e54-950c-f0884c3c4843" providerId="ADAL" clId="{EC7FC96F-DFEF-3440-81D6-434C000B0327}" dt="2024-08-13T15:31:26.293" v="1437" actId="255"/>
          <ac:spMkLst>
            <pc:docMk/>
            <pc:sldMk cId="4075957559" sldId="280"/>
            <ac:spMk id="2" creationId="{6A8172B7-02D9-677B-B8EE-E8CA58A88FB8}"/>
          </ac:spMkLst>
        </pc:spChg>
        <pc:spChg chg="add del mod ord">
          <ac:chgData name="Alexia  Gibbs" userId="9d8329f6-c03a-4e54-950c-f0884c3c4843" providerId="ADAL" clId="{EC7FC96F-DFEF-3440-81D6-434C000B0327}" dt="2024-08-13T15:31:33.831" v="1438" actId="478"/>
          <ac:spMkLst>
            <pc:docMk/>
            <pc:sldMk cId="4075957559" sldId="280"/>
            <ac:spMk id="3" creationId="{CDC30C7A-D13E-F94B-4B5F-6356428528A6}"/>
          </ac:spMkLst>
        </pc:spChg>
      </pc:sldChg>
      <pc:sldChg chg="modSp mod modClrScheme chgLayout">
        <pc:chgData name="Alexia  Gibbs" userId="9d8329f6-c03a-4e54-950c-f0884c3c4843" providerId="ADAL" clId="{EC7FC96F-DFEF-3440-81D6-434C000B0327}" dt="2024-08-13T15:16:56.825" v="1225" actId="2711"/>
        <pc:sldMkLst>
          <pc:docMk/>
          <pc:sldMk cId="2015168380" sldId="283"/>
        </pc:sldMkLst>
        <pc:spChg chg="mod ord">
          <ac:chgData name="Alexia  Gibbs" userId="9d8329f6-c03a-4e54-950c-f0884c3c4843" providerId="ADAL" clId="{EC7FC96F-DFEF-3440-81D6-434C000B0327}" dt="2024-08-13T15:16:49.168" v="1223" actId="700"/>
          <ac:spMkLst>
            <pc:docMk/>
            <pc:sldMk cId="2015168380" sldId="283"/>
            <ac:spMk id="2" creationId="{E1DC276E-269B-8385-6710-96FD10A0BC59}"/>
          </ac:spMkLst>
        </pc:spChg>
        <pc:spChg chg="mod ord">
          <ac:chgData name="Alexia  Gibbs" userId="9d8329f6-c03a-4e54-950c-f0884c3c4843" providerId="ADAL" clId="{EC7FC96F-DFEF-3440-81D6-434C000B0327}" dt="2024-08-13T15:16:56.825" v="1225" actId="2711"/>
          <ac:spMkLst>
            <pc:docMk/>
            <pc:sldMk cId="2015168380" sldId="283"/>
            <ac:spMk id="3" creationId="{3C0BE80E-BE8C-8F91-BC56-5375D70CE6FE}"/>
          </ac:spMkLst>
        </pc:spChg>
      </pc:sldChg>
      <pc:sldChg chg="modSp mod chgLayout">
        <pc:chgData name="Alexia  Gibbs" userId="9d8329f6-c03a-4e54-950c-f0884c3c4843" providerId="ADAL" clId="{EC7FC96F-DFEF-3440-81D6-434C000B0327}" dt="2024-08-13T15:31:46.277" v="1439" actId="700"/>
        <pc:sldMkLst>
          <pc:docMk/>
          <pc:sldMk cId="433159608" sldId="284"/>
        </pc:sldMkLst>
        <pc:spChg chg="mod ord">
          <ac:chgData name="Alexia  Gibbs" userId="9d8329f6-c03a-4e54-950c-f0884c3c4843" providerId="ADAL" clId="{EC7FC96F-DFEF-3440-81D6-434C000B0327}" dt="2024-08-13T15:31:46.277" v="1439" actId="700"/>
          <ac:spMkLst>
            <pc:docMk/>
            <pc:sldMk cId="433159608" sldId="284"/>
            <ac:spMk id="2" creationId="{E3609407-72AE-0F3D-3231-3704316BC1AC}"/>
          </ac:spMkLst>
        </pc:spChg>
      </pc:sldChg>
      <pc:sldChg chg="modSp mod chgLayout">
        <pc:chgData name="Alexia  Gibbs" userId="9d8329f6-c03a-4e54-950c-f0884c3c4843" providerId="ADAL" clId="{EC7FC96F-DFEF-3440-81D6-434C000B0327}" dt="2024-08-13T14:45:31.298" v="852" actId="1076"/>
        <pc:sldMkLst>
          <pc:docMk/>
          <pc:sldMk cId="1582523052" sldId="285"/>
        </pc:sldMkLst>
        <pc:spChg chg="mod ord">
          <ac:chgData name="Alexia  Gibbs" userId="9d8329f6-c03a-4e54-950c-f0884c3c4843" providerId="ADAL" clId="{EC7FC96F-DFEF-3440-81D6-434C000B0327}" dt="2024-08-13T14:45:14.084" v="850" actId="255"/>
          <ac:spMkLst>
            <pc:docMk/>
            <pc:sldMk cId="1582523052" sldId="285"/>
            <ac:spMk id="2" creationId="{29773113-0853-62A9-688A-73013F578890}"/>
          </ac:spMkLst>
        </pc:spChg>
        <pc:spChg chg="mod ord">
          <ac:chgData name="Alexia  Gibbs" userId="9d8329f6-c03a-4e54-950c-f0884c3c4843" providerId="ADAL" clId="{EC7FC96F-DFEF-3440-81D6-434C000B0327}" dt="2024-08-13T14:45:31.298" v="852" actId="1076"/>
          <ac:spMkLst>
            <pc:docMk/>
            <pc:sldMk cId="1582523052" sldId="285"/>
            <ac:spMk id="3" creationId="{BD80CE00-9A03-C35B-BD4C-B4655CFDBD3F}"/>
          </ac:spMkLst>
        </pc:spChg>
      </pc:sldChg>
      <pc:sldChg chg="addSp delSp modSp mod modClrScheme chgLayout">
        <pc:chgData name="Alexia  Gibbs" userId="9d8329f6-c03a-4e54-950c-f0884c3c4843" providerId="ADAL" clId="{EC7FC96F-DFEF-3440-81D6-434C000B0327}" dt="2024-08-13T16:52:16.823" v="1681" actId="1076"/>
        <pc:sldMkLst>
          <pc:docMk/>
          <pc:sldMk cId="643039600" sldId="286"/>
        </pc:sldMkLst>
        <pc:spChg chg="add del mod ord">
          <ac:chgData name="Alexia  Gibbs" userId="9d8329f6-c03a-4e54-950c-f0884c3c4843" providerId="ADAL" clId="{EC7FC96F-DFEF-3440-81D6-434C000B0327}" dt="2024-08-13T14:45:51.049" v="857" actId="700"/>
          <ac:spMkLst>
            <pc:docMk/>
            <pc:sldMk cId="643039600" sldId="286"/>
            <ac:spMk id="2" creationId="{23D166B3-9FF5-7948-C15D-57ECA78D0932}"/>
          </ac:spMkLst>
        </pc:spChg>
        <pc:spChg chg="add del mod ord">
          <ac:chgData name="Alexia  Gibbs" userId="9d8329f6-c03a-4e54-950c-f0884c3c4843" providerId="ADAL" clId="{EC7FC96F-DFEF-3440-81D6-434C000B0327}" dt="2024-08-13T15:42:16.908" v="1463" actId="700"/>
          <ac:spMkLst>
            <pc:docMk/>
            <pc:sldMk cId="643039600" sldId="286"/>
            <ac:spMk id="2" creationId="{B46FD0A7-D352-B749-5010-26ED565C590A}"/>
          </ac:spMkLst>
        </pc:spChg>
        <pc:spChg chg="add del mod ord">
          <ac:chgData name="Alexia  Gibbs" userId="9d8329f6-c03a-4e54-950c-f0884c3c4843" providerId="ADAL" clId="{EC7FC96F-DFEF-3440-81D6-434C000B0327}" dt="2024-08-13T15:42:12.526" v="1462" actId="478"/>
          <ac:spMkLst>
            <pc:docMk/>
            <pc:sldMk cId="643039600" sldId="286"/>
            <ac:spMk id="3" creationId="{88986A4B-8AD3-9122-4054-F622E1B33A8A}"/>
          </ac:spMkLst>
        </pc:spChg>
        <pc:spChg chg="add del mod ord">
          <ac:chgData name="Alexia  Gibbs" userId="9d8329f6-c03a-4e54-950c-f0884c3c4843" providerId="ADAL" clId="{EC7FC96F-DFEF-3440-81D6-434C000B0327}" dt="2024-08-13T14:45:51.049" v="857" actId="700"/>
          <ac:spMkLst>
            <pc:docMk/>
            <pc:sldMk cId="643039600" sldId="286"/>
            <ac:spMk id="3" creationId="{D54E50DD-E9B5-65C9-C5BE-825F97E5F9B3}"/>
          </ac:spMkLst>
        </pc:spChg>
        <pc:spChg chg="add del mod ord">
          <ac:chgData name="Alexia  Gibbs" userId="9d8329f6-c03a-4e54-950c-f0884c3c4843" providerId="ADAL" clId="{EC7FC96F-DFEF-3440-81D6-434C000B0327}" dt="2024-08-13T15:42:22.512" v="1467" actId="478"/>
          <ac:spMkLst>
            <pc:docMk/>
            <pc:sldMk cId="643039600" sldId="286"/>
            <ac:spMk id="5" creationId="{34A86545-F7CE-4332-B492-92E514B542E9}"/>
          </ac:spMkLst>
        </pc:spChg>
        <pc:spChg chg="add del mod ord">
          <ac:chgData name="Alexia  Gibbs" userId="9d8329f6-c03a-4e54-950c-f0884c3c4843" providerId="ADAL" clId="{EC7FC96F-DFEF-3440-81D6-434C000B0327}" dt="2024-08-13T15:42:22.512" v="1467" actId="478"/>
          <ac:spMkLst>
            <pc:docMk/>
            <pc:sldMk cId="643039600" sldId="286"/>
            <ac:spMk id="6" creationId="{C44F680F-4D12-4818-303A-D564D80BDF83}"/>
          </ac:spMkLst>
        </pc:spChg>
        <pc:picChg chg="del mod">
          <ac:chgData name="Alexia  Gibbs" userId="9d8329f6-c03a-4e54-950c-f0884c3c4843" providerId="ADAL" clId="{EC7FC96F-DFEF-3440-81D6-434C000B0327}" dt="2024-08-13T16:51:52.996" v="1667" actId="478"/>
          <ac:picMkLst>
            <pc:docMk/>
            <pc:sldMk cId="643039600" sldId="286"/>
            <ac:picMk id="4" creationId="{6A5FBCE6-2561-D0E1-EB57-5BE892B94F9A}"/>
          </ac:picMkLst>
        </pc:picChg>
        <pc:picChg chg="add del mod">
          <ac:chgData name="Alexia  Gibbs" userId="9d8329f6-c03a-4e54-950c-f0884c3c4843" providerId="ADAL" clId="{EC7FC96F-DFEF-3440-81D6-434C000B0327}" dt="2024-08-13T16:52:07.775" v="1677" actId="478"/>
          <ac:picMkLst>
            <pc:docMk/>
            <pc:sldMk cId="643039600" sldId="286"/>
            <ac:picMk id="8" creationId="{94A78F57-B05F-D722-893B-0849F2F71E3D}"/>
          </ac:picMkLst>
        </pc:picChg>
        <pc:picChg chg="add mod modCrop">
          <ac:chgData name="Alexia  Gibbs" userId="9d8329f6-c03a-4e54-950c-f0884c3c4843" providerId="ADAL" clId="{EC7FC96F-DFEF-3440-81D6-434C000B0327}" dt="2024-08-13T16:52:16.823" v="1681" actId="1076"/>
          <ac:picMkLst>
            <pc:docMk/>
            <pc:sldMk cId="643039600" sldId="286"/>
            <ac:picMk id="10" creationId="{4DD0FBF2-7E59-947C-92F3-684F3AE4C08B}"/>
          </ac:picMkLst>
        </pc:picChg>
      </pc:sldChg>
      <pc:sldChg chg="addSp delSp modSp mod modClrScheme chgLayout">
        <pc:chgData name="Alexia  Gibbs" userId="9d8329f6-c03a-4e54-950c-f0884c3c4843" providerId="ADAL" clId="{EC7FC96F-DFEF-3440-81D6-434C000B0327}" dt="2024-08-13T16:54:12.923" v="1716" actId="14100"/>
        <pc:sldMkLst>
          <pc:docMk/>
          <pc:sldMk cId="2522229240" sldId="287"/>
        </pc:sldMkLst>
        <pc:spChg chg="add del mod ord">
          <ac:chgData name="Alexia  Gibbs" userId="9d8329f6-c03a-4e54-950c-f0884c3c4843" providerId="ADAL" clId="{EC7FC96F-DFEF-3440-81D6-434C000B0327}" dt="2024-08-13T15:42:44.117" v="1475" actId="478"/>
          <ac:spMkLst>
            <pc:docMk/>
            <pc:sldMk cId="2522229240" sldId="287"/>
            <ac:spMk id="2" creationId="{A5C3CEBD-CF1A-0989-CD56-FCE84D924E30}"/>
          </ac:spMkLst>
        </pc:spChg>
        <pc:spChg chg="add del mod ord">
          <ac:chgData name="Alexia  Gibbs" userId="9d8329f6-c03a-4e54-950c-f0884c3c4843" providerId="ADAL" clId="{EC7FC96F-DFEF-3440-81D6-434C000B0327}" dt="2024-08-13T15:42:44.117" v="1475" actId="478"/>
          <ac:spMkLst>
            <pc:docMk/>
            <pc:sldMk cId="2522229240" sldId="287"/>
            <ac:spMk id="3" creationId="{881BDF6D-5EFC-87BA-0B7F-B50FF7D69973}"/>
          </ac:spMkLst>
        </pc:spChg>
        <pc:picChg chg="del mod">
          <ac:chgData name="Alexia  Gibbs" userId="9d8329f6-c03a-4e54-950c-f0884c3c4843" providerId="ADAL" clId="{EC7FC96F-DFEF-3440-81D6-434C000B0327}" dt="2024-08-13T16:52:56.216" v="1690" actId="478"/>
          <ac:picMkLst>
            <pc:docMk/>
            <pc:sldMk cId="2522229240" sldId="287"/>
            <ac:picMk id="4" creationId="{F9AB21EB-8EF6-A4D1-65CD-47E82FF856F5}"/>
          </ac:picMkLst>
        </pc:picChg>
        <pc:picChg chg="del mod">
          <ac:chgData name="Alexia  Gibbs" userId="9d8329f6-c03a-4e54-950c-f0884c3c4843" providerId="ADAL" clId="{EC7FC96F-DFEF-3440-81D6-434C000B0327}" dt="2024-08-13T16:53:25.546" v="1702" actId="478"/>
          <ac:picMkLst>
            <pc:docMk/>
            <pc:sldMk cId="2522229240" sldId="287"/>
            <ac:picMk id="5" creationId="{9FD78FC6-BEAA-8840-8CD3-0EA8B65A047D}"/>
          </ac:picMkLst>
        </pc:picChg>
        <pc:picChg chg="add del mod">
          <ac:chgData name="Alexia  Gibbs" userId="9d8329f6-c03a-4e54-950c-f0884c3c4843" providerId="ADAL" clId="{EC7FC96F-DFEF-3440-81D6-434C000B0327}" dt="2024-08-13T16:52:54.470" v="1689" actId="478"/>
          <ac:picMkLst>
            <pc:docMk/>
            <pc:sldMk cId="2522229240" sldId="287"/>
            <ac:picMk id="7" creationId="{DCC84B47-59E1-A3FA-E3F7-04437117A8EE}"/>
          </ac:picMkLst>
        </pc:picChg>
        <pc:picChg chg="add mod modCrop">
          <ac:chgData name="Alexia  Gibbs" userId="9d8329f6-c03a-4e54-950c-f0884c3c4843" providerId="ADAL" clId="{EC7FC96F-DFEF-3440-81D6-434C000B0327}" dt="2024-08-13T16:53:59.609" v="1712" actId="1076"/>
          <ac:picMkLst>
            <pc:docMk/>
            <pc:sldMk cId="2522229240" sldId="287"/>
            <ac:picMk id="9" creationId="{EC15A3B9-355A-6497-FEE8-A25EDC12D2C0}"/>
          </ac:picMkLst>
        </pc:picChg>
        <pc:picChg chg="add del mod">
          <ac:chgData name="Alexia  Gibbs" userId="9d8329f6-c03a-4e54-950c-f0884c3c4843" providerId="ADAL" clId="{EC7FC96F-DFEF-3440-81D6-434C000B0327}" dt="2024-08-13T16:53:23.996" v="1701" actId="478"/>
          <ac:picMkLst>
            <pc:docMk/>
            <pc:sldMk cId="2522229240" sldId="287"/>
            <ac:picMk id="11" creationId="{4521D5FF-7B6E-2C8F-56A2-161761479E88}"/>
          </ac:picMkLst>
        </pc:picChg>
        <pc:picChg chg="add mod modCrop">
          <ac:chgData name="Alexia  Gibbs" userId="9d8329f6-c03a-4e54-950c-f0884c3c4843" providerId="ADAL" clId="{EC7FC96F-DFEF-3440-81D6-434C000B0327}" dt="2024-08-13T16:54:12.923" v="1716" actId="14100"/>
          <ac:picMkLst>
            <pc:docMk/>
            <pc:sldMk cId="2522229240" sldId="287"/>
            <ac:picMk id="13" creationId="{53333B75-206C-FB4A-9EBE-46C008842C68}"/>
          </ac:picMkLst>
        </pc:picChg>
      </pc:sldChg>
      <pc:sldChg chg="modSp mod modClrScheme chgLayout">
        <pc:chgData name="Alexia  Gibbs" userId="9d8329f6-c03a-4e54-950c-f0884c3c4843" providerId="ADAL" clId="{EC7FC96F-DFEF-3440-81D6-434C000B0327}" dt="2024-08-13T14:52:50.082" v="918" actId="948"/>
        <pc:sldMkLst>
          <pc:docMk/>
          <pc:sldMk cId="1322001766" sldId="289"/>
        </pc:sldMkLst>
        <pc:spChg chg="mod ord">
          <ac:chgData name="Alexia  Gibbs" userId="9d8329f6-c03a-4e54-950c-f0884c3c4843" providerId="ADAL" clId="{EC7FC96F-DFEF-3440-81D6-434C000B0327}" dt="2024-08-13T14:51:38.618" v="906" actId="700"/>
          <ac:spMkLst>
            <pc:docMk/>
            <pc:sldMk cId="1322001766" sldId="289"/>
            <ac:spMk id="2" creationId="{A2D48639-29E1-F73D-ADFA-D998B566AC2D}"/>
          </ac:spMkLst>
        </pc:spChg>
        <pc:spChg chg="mod ord">
          <ac:chgData name="Alexia  Gibbs" userId="9d8329f6-c03a-4e54-950c-f0884c3c4843" providerId="ADAL" clId="{EC7FC96F-DFEF-3440-81D6-434C000B0327}" dt="2024-08-13T14:52:50.082" v="918" actId="948"/>
          <ac:spMkLst>
            <pc:docMk/>
            <pc:sldMk cId="1322001766" sldId="289"/>
            <ac:spMk id="3" creationId="{6E3BB30A-7F09-4B03-C17C-4BBE3D94C29C}"/>
          </ac:spMkLst>
        </pc:spChg>
      </pc:sldChg>
      <pc:sldChg chg="modSp mod modClrScheme chgLayout">
        <pc:chgData name="Alexia  Gibbs" userId="9d8329f6-c03a-4e54-950c-f0884c3c4843" providerId="ADAL" clId="{EC7FC96F-DFEF-3440-81D6-434C000B0327}" dt="2024-08-13T14:53:24.801" v="921" actId="2711"/>
        <pc:sldMkLst>
          <pc:docMk/>
          <pc:sldMk cId="615325366" sldId="290"/>
        </pc:sldMkLst>
        <pc:spChg chg="mod ord">
          <ac:chgData name="Alexia  Gibbs" userId="9d8329f6-c03a-4e54-950c-f0884c3c4843" providerId="ADAL" clId="{EC7FC96F-DFEF-3440-81D6-434C000B0327}" dt="2024-08-13T14:52:34.833" v="914" actId="700"/>
          <ac:spMkLst>
            <pc:docMk/>
            <pc:sldMk cId="615325366" sldId="290"/>
            <ac:spMk id="2" creationId="{A2D48639-29E1-F73D-ADFA-D998B566AC2D}"/>
          </ac:spMkLst>
        </pc:spChg>
        <pc:spChg chg="mod ord">
          <ac:chgData name="Alexia  Gibbs" userId="9d8329f6-c03a-4e54-950c-f0884c3c4843" providerId="ADAL" clId="{EC7FC96F-DFEF-3440-81D6-434C000B0327}" dt="2024-08-13T14:53:13.842" v="920" actId="948"/>
          <ac:spMkLst>
            <pc:docMk/>
            <pc:sldMk cId="615325366" sldId="290"/>
            <ac:spMk id="3" creationId="{6E3BB30A-7F09-4B03-C17C-4BBE3D94C29C}"/>
          </ac:spMkLst>
        </pc:spChg>
        <pc:spChg chg="mod">
          <ac:chgData name="Alexia  Gibbs" userId="9d8329f6-c03a-4e54-950c-f0884c3c4843" providerId="ADAL" clId="{EC7FC96F-DFEF-3440-81D6-434C000B0327}" dt="2024-08-13T14:53:24.801" v="921" actId="2711"/>
          <ac:spMkLst>
            <pc:docMk/>
            <pc:sldMk cId="615325366" sldId="290"/>
            <ac:spMk id="10" creationId="{03BE2B55-B0F7-4FFD-6610-E9E149897B50}"/>
          </ac:spMkLst>
        </pc:spChg>
      </pc:sldChg>
      <pc:sldChg chg="modSp mod modClrScheme chgLayout">
        <pc:chgData name="Alexia  Gibbs" userId="9d8329f6-c03a-4e54-950c-f0884c3c4843" providerId="ADAL" clId="{EC7FC96F-DFEF-3440-81D6-434C000B0327}" dt="2024-08-13T14:54:19.512" v="929" actId="1076"/>
        <pc:sldMkLst>
          <pc:docMk/>
          <pc:sldMk cId="3749819400" sldId="291"/>
        </pc:sldMkLst>
        <pc:spChg chg="mod ord">
          <ac:chgData name="Alexia  Gibbs" userId="9d8329f6-c03a-4e54-950c-f0884c3c4843" providerId="ADAL" clId="{EC7FC96F-DFEF-3440-81D6-434C000B0327}" dt="2024-08-13T14:53:50.580" v="922" actId="700"/>
          <ac:spMkLst>
            <pc:docMk/>
            <pc:sldMk cId="3749819400" sldId="291"/>
            <ac:spMk id="2" creationId="{A2D48639-29E1-F73D-ADFA-D998B566AC2D}"/>
          </ac:spMkLst>
        </pc:spChg>
        <pc:spChg chg="mod ord">
          <ac:chgData name="Alexia  Gibbs" userId="9d8329f6-c03a-4e54-950c-f0884c3c4843" providerId="ADAL" clId="{EC7FC96F-DFEF-3440-81D6-434C000B0327}" dt="2024-08-13T14:54:13.951" v="928" actId="2711"/>
          <ac:spMkLst>
            <pc:docMk/>
            <pc:sldMk cId="3749819400" sldId="291"/>
            <ac:spMk id="3" creationId="{6E3BB30A-7F09-4B03-C17C-4BBE3D94C29C}"/>
          </ac:spMkLst>
        </pc:spChg>
        <pc:picChg chg="mod">
          <ac:chgData name="Alexia  Gibbs" userId="9d8329f6-c03a-4e54-950c-f0884c3c4843" providerId="ADAL" clId="{EC7FC96F-DFEF-3440-81D6-434C000B0327}" dt="2024-08-13T14:54:19.512" v="929" actId="1076"/>
          <ac:picMkLst>
            <pc:docMk/>
            <pc:sldMk cId="3749819400" sldId="291"/>
            <ac:picMk id="6" creationId="{1D48223C-03DE-86D3-4340-52AA37975500}"/>
          </ac:picMkLst>
        </pc:picChg>
      </pc:sldChg>
      <pc:sldChg chg="modSp mod chgLayout">
        <pc:chgData name="Alexia  Gibbs" userId="9d8329f6-c03a-4e54-950c-f0884c3c4843" providerId="ADAL" clId="{EC7FC96F-DFEF-3440-81D6-434C000B0327}" dt="2024-08-13T14:55:20.881" v="957" actId="27636"/>
        <pc:sldMkLst>
          <pc:docMk/>
          <pc:sldMk cId="2458347047" sldId="292"/>
        </pc:sldMkLst>
        <pc:spChg chg="mod ord">
          <ac:chgData name="Alexia  Gibbs" userId="9d8329f6-c03a-4e54-950c-f0884c3c4843" providerId="ADAL" clId="{EC7FC96F-DFEF-3440-81D6-434C000B0327}" dt="2024-08-13T14:54:38.315" v="930" actId="700"/>
          <ac:spMkLst>
            <pc:docMk/>
            <pc:sldMk cId="2458347047" sldId="292"/>
            <ac:spMk id="2" creationId="{E3720CAE-EF3F-3B0C-1235-858AEC6C4D0C}"/>
          </ac:spMkLst>
        </pc:spChg>
        <pc:spChg chg="mod ord">
          <ac:chgData name="Alexia  Gibbs" userId="9d8329f6-c03a-4e54-950c-f0884c3c4843" providerId="ADAL" clId="{EC7FC96F-DFEF-3440-81D6-434C000B0327}" dt="2024-08-13T14:55:05.403" v="947" actId="1035"/>
          <ac:spMkLst>
            <pc:docMk/>
            <pc:sldMk cId="2458347047" sldId="292"/>
            <ac:spMk id="3" creationId="{21D256F9-98C8-06B7-88BE-3A46C9897849}"/>
          </ac:spMkLst>
        </pc:spChg>
        <pc:spChg chg="mod ord">
          <ac:chgData name="Alexia  Gibbs" userId="9d8329f6-c03a-4e54-950c-f0884c3c4843" providerId="ADAL" clId="{EC7FC96F-DFEF-3440-81D6-434C000B0327}" dt="2024-08-13T14:54:38.362" v="937" actId="27636"/>
          <ac:spMkLst>
            <pc:docMk/>
            <pc:sldMk cId="2458347047" sldId="292"/>
            <ac:spMk id="4" creationId="{99A2D31A-9B51-A21C-51E2-EFE49D0D9425}"/>
          </ac:spMkLst>
        </pc:spChg>
        <pc:spChg chg="mod ord">
          <ac:chgData name="Alexia  Gibbs" userId="9d8329f6-c03a-4e54-950c-f0884c3c4843" providerId="ADAL" clId="{EC7FC96F-DFEF-3440-81D6-434C000B0327}" dt="2024-08-13T14:54:38.366" v="938" actId="27636"/>
          <ac:spMkLst>
            <pc:docMk/>
            <pc:sldMk cId="2458347047" sldId="292"/>
            <ac:spMk id="9" creationId="{EDAF9B51-C894-15C0-6DAD-860382DB32DB}"/>
          </ac:spMkLst>
        </pc:spChg>
        <pc:spChg chg="mod ord">
          <ac:chgData name="Alexia  Gibbs" userId="9d8329f6-c03a-4e54-950c-f0884c3c4843" providerId="ADAL" clId="{EC7FC96F-DFEF-3440-81D6-434C000B0327}" dt="2024-08-13T14:55:20.873" v="955" actId="27636"/>
          <ac:spMkLst>
            <pc:docMk/>
            <pc:sldMk cId="2458347047" sldId="292"/>
            <ac:spMk id="26" creationId="{9458C02F-C505-13B9-8389-DADB9011659F}"/>
          </ac:spMkLst>
        </pc:spChg>
        <pc:spChg chg="mod ord">
          <ac:chgData name="Alexia  Gibbs" userId="9d8329f6-c03a-4e54-950c-f0884c3c4843" providerId="ADAL" clId="{EC7FC96F-DFEF-3440-81D6-434C000B0327}" dt="2024-08-13T14:55:20.853" v="949" actId="27636"/>
          <ac:spMkLst>
            <pc:docMk/>
            <pc:sldMk cId="2458347047" sldId="292"/>
            <ac:spMk id="27" creationId="{2A75C9AA-494C-5512-D080-2545F9D88FEE}"/>
          </ac:spMkLst>
        </pc:spChg>
        <pc:spChg chg="mod ord">
          <ac:chgData name="Alexia  Gibbs" userId="9d8329f6-c03a-4e54-950c-f0884c3c4843" providerId="ADAL" clId="{EC7FC96F-DFEF-3440-81D6-434C000B0327}" dt="2024-08-13T14:55:20.877" v="956" actId="27636"/>
          <ac:spMkLst>
            <pc:docMk/>
            <pc:sldMk cId="2458347047" sldId="292"/>
            <ac:spMk id="28" creationId="{03864608-CD23-1DC8-6D1F-95A02D295CD8}"/>
          </ac:spMkLst>
        </pc:spChg>
        <pc:spChg chg="mod ord">
          <ac:chgData name="Alexia  Gibbs" userId="9d8329f6-c03a-4e54-950c-f0884c3c4843" providerId="ADAL" clId="{EC7FC96F-DFEF-3440-81D6-434C000B0327}" dt="2024-08-13T14:55:20.881" v="957" actId="27636"/>
          <ac:spMkLst>
            <pc:docMk/>
            <pc:sldMk cId="2458347047" sldId="292"/>
            <ac:spMk id="29" creationId="{39F14D0B-09CE-809D-BC4F-AC866AAB841B}"/>
          </ac:spMkLst>
        </pc:spChg>
        <pc:spChg chg="mod ord">
          <ac:chgData name="Alexia  Gibbs" userId="9d8329f6-c03a-4e54-950c-f0884c3c4843" providerId="ADAL" clId="{EC7FC96F-DFEF-3440-81D6-434C000B0327}" dt="2024-08-13T14:55:20.863" v="952" actId="27636"/>
          <ac:spMkLst>
            <pc:docMk/>
            <pc:sldMk cId="2458347047" sldId="292"/>
            <ac:spMk id="30" creationId="{704CDA83-A154-F29F-AF71-4BEA925C263D}"/>
          </ac:spMkLst>
        </pc:spChg>
        <pc:spChg chg="mod ord">
          <ac:chgData name="Alexia  Gibbs" userId="9d8329f6-c03a-4e54-950c-f0884c3c4843" providerId="ADAL" clId="{EC7FC96F-DFEF-3440-81D6-434C000B0327}" dt="2024-08-13T14:55:20.869" v="954" actId="27636"/>
          <ac:spMkLst>
            <pc:docMk/>
            <pc:sldMk cId="2458347047" sldId="292"/>
            <ac:spMk id="31" creationId="{5FE3AFDF-D3AD-D2D4-FE1D-E294323A01CB}"/>
          </ac:spMkLst>
        </pc:spChg>
        <pc:spChg chg="mod ord">
          <ac:chgData name="Alexia  Gibbs" userId="9d8329f6-c03a-4e54-950c-f0884c3c4843" providerId="ADAL" clId="{EC7FC96F-DFEF-3440-81D6-434C000B0327}" dt="2024-08-13T14:55:20.859" v="951" actId="27636"/>
          <ac:spMkLst>
            <pc:docMk/>
            <pc:sldMk cId="2458347047" sldId="292"/>
            <ac:spMk id="32" creationId="{46A64D2D-F2F2-43A3-B15B-F295BA33B884}"/>
          </ac:spMkLst>
        </pc:spChg>
        <pc:spChg chg="mod ord">
          <ac:chgData name="Alexia  Gibbs" userId="9d8329f6-c03a-4e54-950c-f0884c3c4843" providerId="ADAL" clId="{EC7FC96F-DFEF-3440-81D6-434C000B0327}" dt="2024-08-13T14:55:20.856" v="950" actId="27636"/>
          <ac:spMkLst>
            <pc:docMk/>
            <pc:sldMk cId="2458347047" sldId="292"/>
            <ac:spMk id="33" creationId="{FDBB560F-06CA-8651-8034-EE7D1F945704}"/>
          </ac:spMkLst>
        </pc:spChg>
        <pc:spChg chg="mod ord">
          <ac:chgData name="Alexia  Gibbs" userId="9d8329f6-c03a-4e54-950c-f0884c3c4843" providerId="ADAL" clId="{EC7FC96F-DFEF-3440-81D6-434C000B0327}" dt="2024-08-13T14:55:20.866" v="953" actId="27636"/>
          <ac:spMkLst>
            <pc:docMk/>
            <pc:sldMk cId="2458347047" sldId="292"/>
            <ac:spMk id="34" creationId="{2BF4ED18-5A16-EF63-2C15-8D03C74DDF7E}"/>
          </ac:spMkLst>
        </pc:spChg>
      </pc:sldChg>
      <pc:sldChg chg="addSp delSp modSp mod modClrScheme chgLayout">
        <pc:chgData name="Alexia  Gibbs" userId="9d8329f6-c03a-4e54-950c-f0884c3c4843" providerId="ADAL" clId="{EC7FC96F-DFEF-3440-81D6-434C000B0327}" dt="2024-08-13T15:56:23.027" v="1650" actId="1076"/>
        <pc:sldMkLst>
          <pc:docMk/>
          <pc:sldMk cId="464184144" sldId="293"/>
        </pc:sldMkLst>
        <pc:spChg chg="mod ord">
          <ac:chgData name="Alexia  Gibbs" userId="9d8329f6-c03a-4e54-950c-f0884c3c4843" providerId="ADAL" clId="{EC7FC96F-DFEF-3440-81D6-434C000B0327}" dt="2024-08-13T15:53:13.847" v="1535" actId="1076"/>
          <ac:spMkLst>
            <pc:docMk/>
            <pc:sldMk cId="464184144" sldId="293"/>
            <ac:spMk id="2" creationId="{CEE96AB2-581F-92A0-2D73-9D24E40B6CF3}"/>
          </ac:spMkLst>
        </pc:spChg>
        <pc:spChg chg="add mod ord">
          <ac:chgData name="Alexia  Gibbs" userId="9d8329f6-c03a-4e54-950c-f0884c3c4843" providerId="ADAL" clId="{EC7FC96F-DFEF-3440-81D6-434C000B0327}" dt="2024-08-13T15:56:23.027" v="1650" actId="1076"/>
          <ac:spMkLst>
            <pc:docMk/>
            <pc:sldMk cId="464184144" sldId="293"/>
            <ac:spMk id="3" creationId="{42DE8A46-4B21-0481-7DB9-CC49DA8E81EC}"/>
          </ac:spMkLst>
        </pc:spChg>
        <pc:spChg chg="add del mod ord">
          <ac:chgData name="Alexia  Gibbs" userId="9d8329f6-c03a-4e54-950c-f0884c3c4843" providerId="ADAL" clId="{EC7FC96F-DFEF-3440-81D6-434C000B0327}" dt="2024-08-13T14:55:46.474" v="960" actId="478"/>
          <ac:spMkLst>
            <pc:docMk/>
            <pc:sldMk cId="464184144" sldId="293"/>
            <ac:spMk id="3" creationId="{77D17763-CFD7-031E-5F44-D34550D43BD4}"/>
          </ac:spMkLst>
        </pc:spChg>
        <pc:spChg chg="del mod topLvl">
          <ac:chgData name="Alexia  Gibbs" userId="9d8329f6-c03a-4e54-950c-f0884c3c4843" providerId="ADAL" clId="{EC7FC96F-DFEF-3440-81D6-434C000B0327}" dt="2024-08-13T15:55:57.697" v="1645" actId="478"/>
          <ac:spMkLst>
            <pc:docMk/>
            <pc:sldMk cId="464184144" sldId="293"/>
            <ac:spMk id="4" creationId="{0787A81D-62D1-F3F7-260C-22319B5CCBE2}"/>
          </ac:spMkLst>
        </pc:spChg>
        <pc:spChg chg="del mod topLvl">
          <ac:chgData name="Alexia  Gibbs" userId="9d8329f6-c03a-4e54-950c-f0884c3c4843" providerId="ADAL" clId="{EC7FC96F-DFEF-3440-81D6-434C000B0327}" dt="2024-08-13T15:55:57.697" v="1645" actId="478"/>
          <ac:spMkLst>
            <pc:docMk/>
            <pc:sldMk cId="464184144" sldId="293"/>
            <ac:spMk id="5" creationId="{811793F9-358A-AD8A-2BBF-499058969098}"/>
          </ac:spMkLst>
        </pc:spChg>
        <pc:spChg chg="del mod topLvl">
          <ac:chgData name="Alexia  Gibbs" userId="9d8329f6-c03a-4e54-950c-f0884c3c4843" providerId="ADAL" clId="{EC7FC96F-DFEF-3440-81D6-434C000B0327}" dt="2024-08-13T15:55:57.697" v="1645" actId="478"/>
          <ac:spMkLst>
            <pc:docMk/>
            <pc:sldMk cId="464184144" sldId="293"/>
            <ac:spMk id="6" creationId="{6818D1A4-E1F4-F78B-C889-530402461830}"/>
          </ac:spMkLst>
        </pc:spChg>
        <pc:spChg chg="del mod topLvl">
          <ac:chgData name="Alexia  Gibbs" userId="9d8329f6-c03a-4e54-950c-f0884c3c4843" providerId="ADAL" clId="{EC7FC96F-DFEF-3440-81D6-434C000B0327}" dt="2024-08-13T15:55:57.697" v="1645" actId="478"/>
          <ac:spMkLst>
            <pc:docMk/>
            <pc:sldMk cId="464184144" sldId="293"/>
            <ac:spMk id="7" creationId="{21CFBDD1-1C36-B5B1-B607-A3D95648A480}"/>
          </ac:spMkLst>
        </pc:spChg>
        <pc:spChg chg="add del mod ord">
          <ac:chgData name="Alexia  Gibbs" userId="9d8329f6-c03a-4e54-950c-f0884c3c4843" providerId="ADAL" clId="{EC7FC96F-DFEF-3440-81D6-434C000B0327}" dt="2024-08-13T15:03:18.515" v="966" actId="478"/>
          <ac:spMkLst>
            <pc:docMk/>
            <pc:sldMk cId="464184144" sldId="293"/>
            <ac:spMk id="9" creationId="{A2FD2F47-611D-1DA5-09B2-FCE9F0026309}"/>
          </ac:spMkLst>
        </pc:spChg>
        <pc:grpChg chg="del">
          <ac:chgData name="Alexia  Gibbs" userId="9d8329f6-c03a-4e54-950c-f0884c3c4843" providerId="ADAL" clId="{EC7FC96F-DFEF-3440-81D6-434C000B0327}" dt="2024-08-13T15:02:56.043" v="961" actId="165"/>
          <ac:grpSpMkLst>
            <pc:docMk/>
            <pc:sldMk cId="464184144" sldId="293"/>
            <ac:grpSpMk id="8" creationId="{D6B55482-44F0-4FE8-1170-BDC067EF8DF0}"/>
          </ac:grpSpMkLst>
        </pc:grpChg>
        <pc:picChg chg="add del mod">
          <ac:chgData name="Alexia  Gibbs" userId="9d8329f6-c03a-4e54-950c-f0884c3c4843" providerId="ADAL" clId="{EC7FC96F-DFEF-3440-81D6-434C000B0327}" dt="2024-08-13T15:05:21.284" v="972" actId="478"/>
          <ac:picMkLst>
            <pc:docMk/>
            <pc:sldMk cId="464184144" sldId="293"/>
            <ac:picMk id="11" creationId="{27DA0531-0D3F-B689-B713-A00BD4BEA7A0}"/>
          </ac:picMkLst>
        </pc:picChg>
        <pc:picChg chg="add del mod modCrop">
          <ac:chgData name="Alexia  Gibbs" userId="9d8329f6-c03a-4e54-950c-f0884c3c4843" providerId="ADAL" clId="{EC7FC96F-DFEF-3440-81D6-434C000B0327}" dt="2024-08-13T15:44:54.191" v="1505" actId="478"/>
          <ac:picMkLst>
            <pc:docMk/>
            <pc:sldMk cId="464184144" sldId="293"/>
            <ac:picMk id="13" creationId="{9AC47181-A417-075A-5EFB-CD8F7A79F78F}"/>
          </ac:picMkLst>
        </pc:picChg>
      </pc:sldChg>
      <pc:sldChg chg="modSp mod modClrScheme chgLayout">
        <pc:chgData name="Alexia  Gibbs" userId="9d8329f6-c03a-4e54-950c-f0884c3c4843" providerId="ADAL" clId="{EC7FC96F-DFEF-3440-81D6-434C000B0327}" dt="2024-08-13T15:58:58.049" v="1665" actId="27636"/>
        <pc:sldMkLst>
          <pc:docMk/>
          <pc:sldMk cId="1592828437" sldId="294"/>
        </pc:sldMkLst>
        <pc:spChg chg="mod ord">
          <ac:chgData name="Alexia  Gibbs" userId="9d8329f6-c03a-4e54-950c-f0884c3c4843" providerId="ADAL" clId="{EC7FC96F-DFEF-3440-81D6-434C000B0327}" dt="2024-08-13T15:58:36.937" v="1658" actId="700"/>
          <ac:spMkLst>
            <pc:docMk/>
            <pc:sldMk cId="1592828437" sldId="294"/>
            <ac:spMk id="4" creationId="{58E2B4F4-F215-D912-707A-41A6F93CFE59}"/>
          </ac:spMkLst>
        </pc:spChg>
        <pc:spChg chg="mod ord">
          <ac:chgData name="Alexia  Gibbs" userId="9d8329f6-c03a-4e54-950c-f0884c3c4843" providerId="ADAL" clId="{EC7FC96F-DFEF-3440-81D6-434C000B0327}" dt="2024-08-13T15:58:58.049" v="1665" actId="27636"/>
          <ac:spMkLst>
            <pc:docMk/>
            <pc:sldMk cId="1592828437" sldId="294"/>
            <ac:spMk id="5" creationId="{897A1E1F-8258-11DE-9765-64672515AD24}"/>
          </ac:spMkLst>
        </pc:spChg>
      </pc:sldChg>
      <pc:sldChg chg="addSp delSp modSp mod modClrScheme chgLayout">
        <pc:chgData name="Alexia  Gibbs" userId="9d8329f6-c03a-4e54-950c-f0884c3c4843" providerId="ADAL" clId="{EC7FC96F-DFEF-3440-81D6-434C000B0327}" dt="2024-08-13T15:27:23.980" v="1356" actId="14100"/>
        <pc:sldMkLst>
          <pc:docMk/>
          <pc:sldMk cId="4213298030" sldId="297"/>
        </pc:sldMkLst>
        <pc:spChg chg="mod ord">
          <ac:chgData name="Alexia  Gibbs" userId="9d8329f6-c03a-4e54-950c-f0884c3c4843" providerId="ADAL" clId="{EC7FC96F-DFEF-3440-81D6-434C000B0327}" dt="2024-08-13T15:27:07.640" v="1347" actId="700"/>
          <ac:spMkLst>
            <pc:docMk/>
            <pc:sldMk cId="4213298030" sldId="297"/>
            <ac:spMk id="2" creationId="{06A85D85-7AA6-2098-45D8-448947018E6E}"/>
          </ac:spMkLst>
        </pc:spChg>
        <pc:spChg chg="add del mod ord">
          <ac:chgData name="Alexia  Gibbs" userId="9d8329f6-c03a-4e54-950c-f0884c3c4843" providerId="ADAL" clId="{EC7FC96F-DFEF-3440-81D6-434C000B0327}" dt="2024-08-13T15:27:23.980" v="1356" actId="14100"/>
          <ac:spMkLst>
            <pc:docMk/>
            <pc:sldMk cId="4213298030" sldId="297"/>
            <ac:spMk id="3" creationId="{1583D203-532B-ACE8-5DA8-840BC8B3FA9C}"/>
          </ac:spMkLst>
        </pc:spChg>
        <pc:spChg chg="add del mod">
          <ac:chgData name="Alexia  Gibbs" userId="9d8329f6-c03a-4e54-950c-f0884c3c4843" providerId="ADAL" clId="{EC7FC96F-DFEF-3440-81D6-434C000B0327}" dt="2024-08-13T15:27:12.759" v="1351" actId="478"/>
          <ac:spMkLst>
            <pc:docMk/>
            <pc:sldMk cId="4213298030" sldId="297"/>
            <ac:spMk id="6" creationId="{D7C9085E-47D9-164D-26C8-56D6D616EDC5}"/>
          </ac:spMkLst>
        </pc:spChg>
      </pc:sldChg>
      <pc:sldChg chg="modSp mod chgLayout">
        <pc:chgData name="Alexia  Gibbs" userId="9d8329f6-c03a-4e54-950c-f0884c3c4843" providerId="ADAL" clId="{EC7FC96F-DFEF-3440-81D6-434C000B0327}" dt="2024-08-13T15:16:20.895" v="1215" actId="1076"/>
        <pc:sldMkLst>
          <pc:docMk/>
          <pc:sldMk cId="2003713524" sldId="299"/>
        </pc:sldMkLst>
        <pc:spChg chg="mod ord">
          <ac:chgData name="Alexia  Gibbs" userId="9d8329f6-c03a-4e54-950c-f0884c3c4843" providerId="ADAL" clId="{EC7FC96F-DFEF-3440-81D6-434C000B0327}" dt="2024-08-13T15:15:51.034" v="1208" actId="700"/>
          <ac:spMkLst>
            <pc:docMk/>
            <pc:sldMk cId="2003713524" sldId="299"/>
            <ac:spMk id="2" creationId="{5439A47E-207B-1328-7FAD-2CD9556D35D8}"/>
          </ac:spMkLst>
        </pc:spChg>
        <pc:spChg chg="mod ord">
          <ac:chgData name="Alexia  Gibbs" userId="9d8329f6-c03a-4e54-950c-f0884c3c4843" providerId="ADAL" clId="{EC7FC96F-DFEF-3440-81D6-434C000B0327}" dt="2024-08-13T15:16:20.895" v="1215" actId="1076"/>
          <ac:spMkLst>
            <pc:docMk/>
            <pc:sldMk cId="2003713524" sldId="299"/>
            <ac:spMk id="3" creationId="{681A6E34-71DA-24C9-DDAC-F49D0C399AB4}"/>
          </ac:spMkLst>
        </pc:spChg>
      </pc:sldChg>
      <pc:sldChg chg="addSp delSp modSp mod modClrScheme chgLayout">
        <pc:chgData name="Alexia  Gibbs" userId="9d8329f6-c03a-4e54-950c-f0884c3c4843" providerId="ADAL" clId="{EC7FC96F-DFEF-3440-81D6-434C000B0327}" dt="2024-08-13T15:22:48.805" v="1299" actId="1038"/>
        <pc:sldMkLst>
          <pc:docMk/>
          <pc:sldMk cId="1177064147" sldId="300"/>
        </pc:sldMkLst>
        <pc:spChg chg="mod ord">
          <ac:chgData name="Alexia  Gibbs" userId="9d8329f6-c03a-4e54-950c-f0884c3c4843" providerId="ADAL" clId="{EC7FC96F-DFEF-3440-81D6-434C000B0327}" dt="2024-08-13T15:20:46.458" v="1277" actId="700"/>
          <ac:spMkLst>
            <pc:docMk/>
            <pc:sldMk cId="1177064147" sldId="300"/>
            <ac:spMk id="2" creationId="{A056D6D4-7CC3-4385-73FA-B1EB5B9D46C2}"/>
          </ac:spMkLst>
        </pc:spChg>
        <pc:spChg chg="add del mod ord">
          <ac:chgData name="Alexia  Gibbs" userId="9d8329f6-c03a-4e54-950c-f0884c3c4843" providerId="ADAL" clId="{EC7FC96F-DFEF-3440-81D6-434C000B0327}" dt="2024-08-13T15:20:51.460" v="1279" actId="478"/>
          <ac:spMkLst>
            <pc:docMk/>
            <pc:sldMk cId="1177064147" sldId="300"/>
            <ac:spMk id="4" creationId="{722D6AEC-025F-EC5C-4760-D7CBCC6DCFBA}"/>
          </ac:spMkLst>
        </pc:spChg>
        <pc:spChg chg="mod">
          <ac:chgData name="Alexia  Gibbs" userId="9d8329f6-c03a-4e54-950c-f0884c3c4843" providerId="ADAL" clId="{EC7FC96F-DFEF-3440-81D6-434C000B0327}" dt="2024-08-13T15:20:57.755" v="1280" actId="2711"/>
          <ac:spMkLst>
            <pc:docMk/>
            <pc:sldMk cId="1177064147" sldId="300"/>
            <ac:spMk id="8" creationId="{2C064E40-F2E3-7FA3-9EB5-8E359A5BA483}"/>
          </ac:spMkLst>
        </pc:spChg>
        <pc:spChg chg="mod">
          <ac:chgData name="Alexia  Gibbs" userId="9d8329f6-c03a-4e54-950c-f0884c3c4843" providerId="ADAL" clId="{EC7FC96F-DFEF-3440-81D6-434C000B0327}" dt="2024-08-13T15:22:02.704" v="1289" actId="113"/>
          <ac:spMkLst>
            <pc:docMk/>
            <pc:sldMk cId="1177064147" sldId="300"/>
            <ac:spMk id="15" creationId="{8B832E47-4F1A-05D2-99CD-FC181937D2AB}"/>
          </ac:spMkLst>
        </pc:spChg>
        <pc:spChg chg="mod">
          <ac:chgData name="Alexia  Gibbs" userId="9d8329f6-c03a-4e54-950c-f0884c3c4843" providerId="ADAL" clId="{EC7FC96F-DFEF-3440-81D6-434C000B0327}" dt="2024-08-13T15:22:48.805" v="1299" actId="1038"/>
          <ac:spMkLst>
            <pc:docMk/>
            <pc:sldMk cId="1177064147" sldId="300"/>
            <ac:spMk id="16" creationId="{7FF328D6-3B7A-5298-319D-CB24A9F756A8}"/>
          </ac:spMkLst>
        </pc:spChg>
        <pc:spChg chg="mod">
          <ac:chgData name="Alexia  Gibbs" userId="9d8329f6-c03a-4e54-950c-f0884c3c4843" providerId="ADAL" clId="{EC7FC96F-DFEF-3440-81D6-434C000B0327}" dt="2024-08-13T15:21:54.572" v="1287" actId="113"/>
          <ac:spMkLst>
            <pc:docMk/>
            <pc:sldMk cId="1177064147" sldId="300"/>
            <ac:spMk id="20" creationId="{C3C59BB4-F991-DF9C-5EEC-1630FE4D5E62}"/>
          </ac:spMkLst>
        </pc:spChg>
        <pc:spChg chg="mod">
          <ac:chgData name="Alexia  Gibbs" userId="9d8329f6-c03a-4e54-950c-f0884c3c4843" providerId="ADAL" clId="{EC7FC96F-DFEF-3440-81D6-434C000B0327}" dt="2024-08-13T15:22:08.988" v="1290" actId="2711"/>
          <ac:spMkLst>
            <pc:docMk/>
            <pc:sldMk cId="1177064147" sldId="300"/>
            <ac:spMk id="22" creationId="{71391306-614A-40FD-A20E-36FF9226714E}"/>
          </ac:spMkLst>
        </pc:spChg>
        <pc:spChg chg="mod">
          <ac:chgData name="Alexia  Gibbs" userId="9d8329f6-c03a-4e54-950c-f0884c3c4843" providerId="ADAL" clId="{EC7FC96F-DFEF-3440-81D6-434C000B0327}" dt="2024-08-13T15:22:40.639" v="1294" actId="167"/>
          <ac:spMkLst>
            <pc:docMk/>
            <pc:sldMk cId="1177064147" sldId="300"/>
            <ac:spMk id="26" creationId="{E6369CFA-944B-206A-D09E-767A965DCA20}"/>
          </ac:spMkLst>
        </pc:spChg>
      </pc:sldChg>
      <pc:sldChg chg="modSp">
        <pc:chgData name="Alexia  Gibbs" userId="9d8329f6-c03a-4e54-950c-f0884c3c4843" providerId="ADAL" clId="{EC7FC96F-DFEF-3440-81D6-434C000B0327}" dt="2024-08-13T13:30:00.683" v="17"/>
        <pc:sldMkLst>
          <pc:docMk/>
          <pc:sldMk cId="91109392" sldId="301"/>
        </pc:sldMkLst>
        <pc:spChg chg="mod">
          <ac:chgData name="Alexia  Gibbs" userId="9d8329f6-c03a-4e54-950c-f0884c3c4843" providerId="ADAL" clId="{EC7FC96F-DFEF-3440-81D6-434C000B0327}" dt="2024-08-13T13:30:00.683" v="17"/>
          <ac:spMkLst>
            <pc:docMk/>
            <pc:sldMk cId="91109392" sldId="301"/>
            <ac:spMk id="2" creationId="{AE7E67C5-A32F-0B59-B65E-2D6609F43CC6}"/>
          </ac:spMkLst>
        </pc:spChg>
      </pc:sldChg>
      <pc:sldMasterChg chg="addSldLayout modSldLayout sldLayoutOrd">
        <pc:chgData name="Alexia  Gibbs" userId="9d8329f6-c03a-4e54-950c-f0884c3c4843" providerId="ADAL" clId="{EC7FC96F-DFEF-3440-81D6-434C000B0327}" dt="2024-08-13T17:06:10.154" v="1722" actId="1036"/>
        <pc:sldMasterMkLst>
          <pc:docMk/>
          <pc:sldMasterMk cId="3006820655" sldId="2147483648"/>
        </pc:sldMasterMkLst>
        <pc:sldLayoutChg chg="addSp delSp modSp mod">
          <pc:chgData name="Alexia  Gibbs" userId="9d8329f6-c03a-4e54-950c-f0884c3c4843" providerId="ADAL" clId="{EC7FC96F-DFEF-3440-81D6-434C000B0327}" dt="2024-08-13T13:43:05.351" v="116" actId="2710"/>
          <pc:sldLayoutMkLst>
            <pc:docMk/>
            <pc:sldMasterMk cId="3006820655" sldId="2147483648"/>
            <pc:sldLayoutMk cId="3633971817" sldId="2147483649"/>
          </pc:sldLayoutMkLst>
          <pc:spChg chg="del">
            <ac:chgData name="Alexia  Gibbs" userId="9d8329f6-c03a-4e54-950c-f0884c3c4843" providerId="ADAL" clId="{EC7FC96F-DFEF-3440-81D6-434C000B0327}" dt="2024-08-13T13:42:46.510" v="111" actId="478"/>
            <ac:spMkLst>
              <pc:docMk/>
              <pc:sldMasterMk cId="3006820655" sldId="2147483648"/>
              <pc:sldLayoutMk cId="3633971817" sldId="2147483649"/>
              <ac:spMk id="2" creationId="{84EE1E36-73A8-5914-637E-31688C5D712F}"/>
            </ac:spMkLst>
          </pc:spChg>
          <pc:spChg chg="add mod">
            <ac:chgData name="Alexia  Gibbs" userId="9d8329f6-c03a-4e54-950c-f0884c3c4843" providerId="ADAL" clId="{EC7FC96F-DFEF-3440-81D6-434C000B0327}" dt="2024-08-13T13:43:05.351" v="116" actId="2710"/>
            <ac:spMkLst>
              <pc:docMk/>
              <pc:sldMasterMk cId="3006820655" sldId="2147483648"/>
              <pc:sldLayoutMk cId="3633971817" sldId="2147483649"/>
              <ac:spMk id="3" creationId="{A40F2E95-98F2-3439-C365-231F12A7E3EE}"/>
            </ac:spMkLst>
          </pc:spChg>
        </pc:sldLayoutChg>
        <pc:sldLayoutChg chg="modSp mod">
          <pc:chgData name="Alexia  Gibbs" userId="9d8329f6-c03a-4e54-950c-f0884c3c4843" providerId="ADAL" clId="{EC7FC96F-DFEF-3440-81D6-434C000B0327}" dt="2024-08-13T13:44:23.367" v="141" actId="207"/>
          <pc:sldLayoutMkLst>
            <pc:docMk/>
            <pc:sldMasterMk cId="3006820655" sldId="2147483648"/>
            <pc:sldLayoutMk cId="621159075" sldId="2147483651"/>
          </pc:sldLayoutMkLst>
          <pc:spChg chg="mod">
            <ac:chgData name="Alexia  Gibbs" userId="9d8329f6-c03a-4e54-950c-f0884c3c4843" providerId="ADAL" clId="{EC7FC96F-DFEF-3440-81D6-434C000B0327}" dt="2024-08-13T13:44:23.367" v="141" actId="207"/>
            <ac:spMkLst>
              <pc:docMk/>
              <pc:sldMasterMk cId="3006820655" sldId="2147483648"/>
              <pc:sldLayoutMk cId="621159075" sldId="2147483651"/>
              <ac:spMk id="9" creationId="{95CCDC7E-5995-1B7C-E6B6-823260919B88}"/>
            </ac:spMkLst>
          </pc:spChg>
          <pc:spChg chg="mod">
            <ac:chgData name="Alexia  Gibbs" userId="9d8329f6-c03a-4e54-950c-f0884c3c4843" providerId="ADAL" clId="{EC7FC96F-DFEF-3440-81D6-434C000B0327}" dt="2024-08-13T13:44:06.109" v="138" actId="20577"/>
            <ac:spMkLst>
              <pc:docMk/>
              <pc:sldMasterMk cId="3006820655" sldId="2147483648"/>
              <pc:sldLayoutMk cId="621159075" sldId="2147483651"/>
              <ac:spMk id="16" creationId="{7F28EB9A-7ADB-0A52-A451-6D1876089A4C}"/>
            </ac:spMkLst>
          </pc:spChg>
        </pc:sldLayoutChg>
        <pc:sldLayoutChg chg="modSp mod">
          <pc:chgData name="Alexia  Gibbs" userId="9d8329f6-c03a-4e54-950c-f0884c3c4843" providerId="ADAL" clId="{EC7FC96F-DFEF-3440-81D6-434C000B0327}" dt="2024-08-13T13:40:14.286" v="78" actId="255"/>
          <pc:sldLayoutMkLst>
            <pc:docMk/>
            <pc:sldMasterMk cId="3006820655" sldId="2147483648"/>
            <pc:sldLayoutMk cId="3647129328" sldId="2147483654"/>
          </pc:sldLayoutMkLst>
          <pc:spChg chg="mod">
            <ac:chgData name="Alexia  Gibbs" userId="9d8329f6-c03a-4e54-950c-f0884c3c4843" providerId="ADAL" clId="{EC7FC96F-DFEF-3440-81D6-434C000B0327}" dt="2024-08-13T13:40:14.286" v="78" actId="255"/>
            <ac:spMkLst>
              <pc:docMk/>
              <pc:sldMasterMk cId="3006820655" sldId="2147483648"/>
              <pc:sldLayoutMk cId="3647129328" sldId="2147483654"/>
              <ac:spMk id="9" creationId="{B908E5A4-0DF3-9607-8E32-5D86F5E78392}"/>
            </ac:spMkLst>
          </pc:spChg>
          <pc:spChg chg="mod">
            <ac:chgData name="Alexia  Gibbs" userId="9d8329f6-c03a-4e54-950c-f0884c3c4843" providerId="ADAL" clId="{EC7FC96F-DFEF-3440-81D6-434C000B0327}" dt="2024-08-13T13:39:57.500" v="75" actId="2711"/>
            <ac:spMkLst>
              <pc:docMk/>
              <pc:sldMasterMk cId="3006820655" sldId="2147483648"/>
              <pc:sldLayoutMk cId="3647129328" sldId="2147483654"/>
              <ac:spMk id="14" creationId="{AFE71651-FCAB-4195-794B-68FE574DB963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53:40.713" v="301" actId="164"/>
          <pc:sldLayoutMkLst>
            <pc:docMk/>
            <pc:sldMasterMk cId="3006820655" sldId="2147483648"/>
            <pc:sldLayoutMk cId="2799415277" sldId="2147483655"/>
          </pc:sldLayoutMkLst>
          <pc:spChg chg="add mod">
            <ac:chgData name="Alexia  Gibbs" userId="9d8329f6-c03a-4e54-950c-f0884c3c4843" providerId="ADAL" clId="{EC7FC96F-DFEF-3440-81D6-434C000B0327}" dt="2024-08-13T13:50:57.851" v="274" actId="2710"/>
            <ac:spMkLst>
              <pc:docMk/>
              <pc:sldMasterMk cId="3006820655" sldId="2147483648"/>
              <pc:sldLayoutMk cId="2799415277" sldId="2147483655"/>
              <ac:spMk id="4" creationId="{D6599BB6-0970-1222-AADB-27472DBAD46E}"/>
            </ac:spMkLst>
          </pc:spChg>
          <pc:spChg chg="add mod">
            <ac:chgData name="Alexia  Gibbs" userId="9d8329f6-c03a-4e54-950c-f0884c3c4843" providerId="ADAL" clId="{EC7FC96F-DFEF-3440-81D6-434C000B0327}" dt="2024-08-13T13:53:13.399" v="300" actId="1037"/>
            <ac:spMkLst>
              <pc:docMk/>
              <pc:sldMasterMk cId="3006820655" sldId="2147483648"/>
              <pc:sldLayoutMk cId="2799415277" sldId="2147483655"/>
              <ac:spMk id="5" creationId="{53774879-A03E-1716-D194-B781B5E07F63}"/>
            </ac:spMkLst>
          </pc:spChg>
          <pc:spChg chg="mod">
            <ac:chgData name="Alexia  Gibbs" userId="9d8329f6-c03a-4e54-950c-f0884c3c4843" providerId="ADAL" clId="{EC7FC96F-DFEF-3440-81D6-434C000B0327}" dt="2024-08-13T13:51:10.976" v="276" actId="207"/>
            <ac:spMkLst>
              <pc:docMk/>
              <pc:sldMasterMk cId="3006820655" sldId="2147483648"/>
              <pc:sldLayoutMk cId="2799415277" sldId="2147483655"/>
              <ac:spMk id="7" creationId="{5CAAD345-C36D-DFE8-6CDC-734BBB9BB1D5}"/>
            </ac:spMkLst>
          </pc:spChg>
          <pc:spChg chg="mod">
            <ac:chgData name="Alexia  Gibbs" userId="9d8329f6-c03a-4e54-950c-f0884c3c4843" providerId="ADAL" clId="{EC7FC96F-DFEF-3440-81D6-434C000B0327}" dt="2024-08-13T13:51:10.976" v="276" actId="207"/>
            <ac:spMkLst>
              <pc:docMk/>
              <pc:sldMasterMk cId="3006820655" sldId="2147483648"/>
              <pc:sldLayoutMk cId="2799415277" sldId="2147483655"/>
              <ac:spMk id="8" creationId="{496A9886-6D72-182B-18FA-307DCF089DF1}"/>
            </ac:spMkLst>
          </pc:spChg>
          <pc:spChg chg="mod">
            <ac:chgData name="Alexia  Gibbs" userId="9d8329f6-c03a-4e54-950c-f0884c3c4843" providerId="ADAL" clId="{EC7FC96F-DFEF-3440-81D6-434C000B0327}" dt="2024-08-13T13:51:33.737" v="280" actId="113"/>
            <ac:spMkLst>
              <pc:docMk/>
              <pc:sldMasterMk cId="3006820655" sldId="2147483648"/>
              <pc:sldLayoutMk cId="2799415277" sldId="2147483655"/>
              <ac:spMk id="9" creationId="{9F57C804-03E1-43B3-4E9E-F05486538A35}"/>
            </ac:spMkLst>
          </pc:spChg>
          <pc:spChg chg="mod">
            <ac:chgData name="Alexia  Gibbs" userId="9d8329f6-c03a-4e54-950c-f0884c3c4843" providerId="ADAL" clId="{EC7FC96F-DFEF-3440-81D6-434C000B0327}" dt="2024-08-13T13:51:42.496" v="282" actId="113"/>
            <ac:spMkLst>
              <pc:docMk/>
              <pc:sldMasterMk cId="3006820655" sldId="2147483648"/>
              <pc:sldLayoutMk cId="2799415277" sldId="2147483655"/>
              <ac:spMk id="10" creationId="{C94C3834-07B5-8F53-0CBB-09FFA3AE6EBC}"/>
            </ac:spMkLst>
          </pc:spChg>
          <pc:spChg chg="mod">
            <ac:chgData name="Alexia  Gibbs" userId="9d8329f6-c03a-4e54-950c-f0884c3c4843" providerId="ADAL" clId="{EC7FC96F-DFEF-3440-81D6-434C000B0327}" dt="2024-08-13T13:52:10.113" v="285" actId="20577"/>
            <ac:spMkLst>
              <pc:docMk/>
              <pc:sldMasterMk cId="3006820655" sldId="2147483648"/>
              <pc:sldLayoutMk cId="2799415277" sldId="2147483655"/>
              <ac:spMk id="16" creationId="{B2AA9FEE-60F5-7311-A290-565248F6A3B0}"/>
            </ac:spMkLst>
          </pc:spChg>
          <pc:spChg chg="mod">
            <ac:chgData name="Alexia  Gibbs" userId="9d8329f6-c03a-4e54-950c-f0884c3c4843" providerId="ADAL" clId="{EC7FC96F-DFEF-3440-81D6-434C000B0327}" dt="2024-08-13T13:51:10.976" v="276" actId="207"/>
            <ac:spMkLst>
              <pc:docMk/>
              <pc:sldMasterMk cId="3006820655" sldId="2147483648"/>
              <pc:sldLayoutMk cId="2799415277" sldId="2147483655"/>
              <ac:spMk id="18" creationId="{47391A8C-604B-59BB-FC07-4D4BFADD9A8B}"/>
            </ac:spMkLst>
          </pc:spChg>
          <pc:spChg chg="del">
            <ac:chgData name="Alexia  Gibbs" userId="9d8329f6-c03a-4e54-950c-f0884c3c4843" providerId="ADAL" clId="{EC7FC96F-DFEF-3440-81D6-434C000B0327}" dt="2024-08-13T13:50:03.386" v="263" actId="478"/>
            <ac:spMkLst>
              <pc:docMk/>
              <pc:sldMasterMk cId="3006820655" sldId="2147483648"/>
              <pc:sldLayoutMk cId="2799415277" sldId="2147483655"/>
              <ac:spMk id="23" creationId="{D0B3B54C-AEE8-0265-6DC8-DAB977634B6B}"/>
            </ac:spMkLst>
          </pc:spChg>
          <pc:spChg chg="mod">
            <ac:chgData name="Alexia  Gibbs" userId="9d8329f6-c03a-4e54-950c-f0884c3c4843" providerId="ADAL" clId="{EC7FC96F-DFEF-3440-81D6-434C000B0327}" dt="2024-08-13T13:51:10.976" v="276" actId="207"/>
            <ac:spMkLst>
              <pc:docMk/>
              <pc:sldMasterMk cId="3006820655" sldId="2147483648"/>
              <pc:sldLayoutMk cId="2799415277" sldId="2147483655"/>
              <ac:spMk id="32" creationId="{F69B2280-495D-AF5E-FAE9-4BAA2AB55641}"/>
            </ac:spMkLst>
          </pc:spChg>
          <pc:spChg chg="mod">
            <ac:chgData name="Alexia  Gibbs" userId="9d8329f6-c03a-4e54-950c-f0884c3c4843" providerId="ADAL" clId="{EC7FC96F-DFEF-3440-81D6-434C000B0327}" dt="2024-08-13T13:51:10.976" v="276" actId="207"/>
            <ac:spMkLst>
              <pc:docMk/>
              <pc:sldMasterMk cId="3006820655" sldId="2147483648"/>
              <pc:sldLayoutMk cId="2799415277" sldId="2147483655"/>
              <ac:spMk id="33" creationId="{89BF33C4-066D-7CD5-FA0E-4E56F41CC9B3}"/>
            </ac:spMkLst>
          </pc:spChg>
          <pc:spChg chg="mod">
            <ac:chgData name="Alexia  Gibbs" userId="9d8329f6-c03a-4e54-950c-f0884c3c4843" providerId="ADAL" clId="{EC7FC96F-DFEF-3440-81D6-434C000B0327}" dt="2024-08-13T13:50:23.070" v="268" actId="1076"/>
            <ac:spMkLst>
              <pc:docMk/>
              <pc:sldMasterMk cId="3006820655" sldId="2147483648"/>
              <pc:sldLayoutMk cId="2799415277" sldId="2147483655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3:50:08.308" v="265" actId="478"/>
            <ac:spMkLst>
              <pc:docMk/>
              <pc:sldMasterMk cId="3006820655" sldId="2147483648"/>
              <pc:sldLayoutMk cId="2799415277" sldId="2147483655"/>
              <ac:spMk id="46" creationId="{B5B109A1-42B0-BE23-4F53-C568A67AE1AA}"/>
            </ac:spMkLst>
          </pc:spChg>
          <pc:grpChg chg="add">
            <ac:chgData name="Alexia  Gibbs" userId="9d8329f6-c03a-4e54-950c-f0884c3c4843" providerId="ADAL" clId="{EC7FC96F-DFEF-3440-81D6-434C000B0327}" dt="2024-08-13T13:53:40.713" v="301" actId="164"/>
            <ac:grpSpMkLst>
              <pc:docMk/>
              <pc:sldMasterMk cId="3006820655" sldId="2147483648"/>
              <pc:sldLayoutMk cId="2799415277" sldId="2147483655"/>
              <ac:grpSpMk id="6" creationId="{F66E7E14-9FB6-B6D8-A35E-107F3B1F9448}"/>
            </ac:grpSpMkLst>
          </pc:grpChg>
          <pc:picChg chg="add mod">
            <ac:chgData name="Alexia  Gibbs" userId="9d8329f6-c03a-4e54-950c-f0884c3c4843" providerId="ADAL" clId="{EC7FC96F-DFEF-3440-81D6-434C000B0327}" dt="2024-08-13T13:49:55.910" v="262" actId="1076"/>
            <ac:picMkLst>
              <pc:docMk/>
              <pc:sldMasterMk cId="3006820655" sldId="2147483648"/>
              <pc:sldLayoutMk cId="2799415277" sldId="2147483655"/>
              <ac:picMk id="3" creationId="{C1CF7AF8-98C6-BCA9-0645-3AC7053A1AF9}"/>
            </ac:picMkLst>
          </pc:picChg>
          <pc:picChg chg="del">
            <ac:chgData name="Alexia  Gibbs" userId="9d8329f6-c03a-4e54-950c-f0884c3c4843" providerId="ADAL" clId="{EC7FC96F-DFEF-3440-81D6-434C000B0327}" dt="2024-08-13T13:49:33.604" v="258" actId="478"/>
            <ac:picMkLst>
              <pc:docMk/>
              <pc:sldMasterMk cId="3006820655" sldId="2147483648"/>
              <pc:sldLayoutMk cId="2799415277" sldId="2147483655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4:24:24.494" v="745" actId="1076"/>
          <pc:sldLayoutMkLst>
            <pc:docMk/>
            <pc:sldMasterMk cId="3006820655" sldId="2147483648"/>
            <pc:sldLayoutMk cId="3549677001" sldId="2147483659"/>
          </pc:sldLayoutMkLst>
          <pc:spChg chg="add mod">
            <ac:chgData name="Alexia  Gibbs" userId="9d8329f6-c03a-4e54-950c-f0884c3c4843" providerId="ADAL" clId="{EC7FC96F-DFEF-3440-81D6-434C000B0327}" dt="2024-08-13T14:24:24.494" v="745" actId="1076"/>
            <ac:spMkLst>
              <pc:docMk/>
              <pc:sldMasterMk cId="3006820655" sldId="2147483648"/>
              <pc:sldLayoutMk cId="3549677001" sldId="2147483659"/>
              <ac:spMk id="12" creationId="{D2D8EBE4-C7EA-0B3A-121C-A361C2FDE187}"/>
            </ac:spMkLst>
          </pc:spChg>
          <pc:spChg chg="mod">
            <ac:chgData name="Alexia  Gibbs" userId="9d8329f6-c03a-4e54-950c-f0884c3c4843" providerId="ADAL" clId="{EC7FC96F-DFEF-3440-81D6-434C000B0327}" dt="2024-08-13T14:24:15.615" v="742" actId="1076"/>
            <ac:spMkLst>
              <pc:docMk/>
              <pc:sldMasterMk cId="3006820655" sldId="2147483648"/>
              <pc:sldLayoutMk cId="3549677001" sldId="2147483659"/>
              <ac:spMk id="22" creationId="{571C44DF-2EE1-003B-8BFB-7D057CC1DA95}"/>
            </ac:spMkLst>
          </pc:spChg>
          <pc:spChg chg="del">
            <ac:chgData name="Alexia  Gibbs" userId="9d8329f6-c03a-4e54-950c-f0884c3c4843" providerId="ADAL" clId="{EC7FC96F-DFEF-3440-81D6-434C000B0327}" dt="2024-08-13T14:24:18.150" v="743" actId="478"/>
            <ac:spMkLst>
              <pc:docMk/>
              <pc:sldMasterMk cId="3006820655" sldId="2147483648"/>
              <pc:sldLayoutMk cId="3549677001" sldId="2147483659"/>
              <ac:spMk id="33" creationId="{8DC7CBBC-A1CB-CDE9-960B-4FA841376334}"/>
            </ac:spMkLst>
          </pc:spChg>
          <pc:spChg chg="mod">
            <ac:chgData name="Alexia  Gibbs" userId="9d8329f6-c03a-4e54-950c-f0884c3c4843" providerId="ADAL" clId="{EC7FC96F-DFEF-3440-81D6-434C000B0327}" dt="2024-08-13T14:23:33.464" v="733" actId="3064"/>
            <ac:spMkLst>
              <pc:docMk/>
              <pc:sldMasterMk cId="3006820655" sldId="2147483648"/>
              <pc:sldLayoutMk cId="3549677001" sldId="2147483659"/>
              <ac:spMk id="35" creationId="{3310333F-61CB-BDD7-CB25-0AF0706D5EB8}"/>
            </ac:spMkLst>
          </pc:spChg>
          <pc:spChg chg="mod">
            <ac:chgData name="Alexia  Gibbs" userId="9d8329f6-c03a-4e54-950c-f0884c3c4843" providerId="ADAL" clId="{EC7FC96F-DFEF-3440-81D6-434C000B0327}" dt="2024-08-13T14:23:33.464" v="733" actId="3064"/>
            <ac:spMkLst>
              <pc:docMk/>
              <pc:sldMasterMk cId="3006820655" sldId="2147483648"/>
              <pc:sldLayoutMk cId="3549677001" sldId="2147483659"/>
              <ac:spMk id="36" creationId="{0383C4BE-A2B8-64B2-ADF0-5E5BC394EB22}"/>
            </ac:spMkLst>
          </pc:spChg>
          <pc:spChg chg="mod">
            <ac:chgData name="Alexia  Gibbs" userId="9d8329f6-c03a-4e54-950c-f0884c3c4843" providerId="ADAL" clId="{EC7FC96F-DFEF-3440-81D6-434C000B0327}" dt="2024-08-13T14:23:33.464" v="733" actId="3064"/>
            <ac:spMkLst>
              <pc:docMk/>
              <pc:sldMasterMk cId="3006820655" sldId="2147483648"/>
              <pc:sldLayoutMk cId="3549677001" sldId="2147483659"/>
              <ac:spMk id="37" creationId="{22DDDBC4-EA3C-60E9-0FC1-1FABF6CBE98C}"/>
            </ac:spMkLst>
          </pc:spChg>
          <pc:spChg chg="mod">
            <ac:chgData name="Alexia  Gibbs" userId="9d8329f6-c03a-4e54-950c-f0884c3c4843" providerId="ADAL" clId="{EC7FC96F-DFEF-3440-81D6-434C000B0327}" dt="2024-08-13T14:23:33.464" v="733" actId="3064"/>
            <ac:spMkLst>
              <pc:docMk/>
              <pc:sldMasterMk cId="3006820655" sldId="2147483648"/>
              <pc:sldLayoutMk cId="3549677001" sldId="2147483659"/>
              <ac:spMk id="38" creationId="{E193E286-30FB-66B6-FB80-35014A873388}"/>
            </ac:spMkLst>
          </pc:spChg>
          <pc:spChg chg="mod">
            <ac:chgData name="Alexia  Gibbs" userId="9d8329f6-c03a-4e54-950c-f0884c3c4843" providerId="ADAL" clId="{EC7FC96F-DFEF-3440-81D6-434C000B0327}" dt="2024-08-13T14:23:33.464" v="733" actId="3064"/>
            <ac:spMkLst>
              <pc:docMk/>
              <pc:sldMasterMk cId="3006820655" sldId="2147483648"/>
              <pc:sldLayoutMk cId="3549677001" sldId="2147483659"/>
              <ac:spMk id="39" creationId="{F8FB9D0C-629F-0166-7D65-3DB9AEF7A0C3}"/>
            </ac:spMkLst>
          </pc:spChg>
          <pc:spChg chg="mod">
            <ac:chgData name="Alexia  Gibbs" userId="9d8329f6-c03a-4e54-950c-f0884c3c4843" providerId="ADAL" clId="{EC7FC96F-DFEF-3440-81D6-434C000B0327}" dt="2024-08-13T14:23:45.252" v="735" actId="113"/>
            <ac:spMkLst>
              <pc:docMk/>
              <pc:sldMasterMk cId="3006820655" sldId="2147483648"/>
              <pc:sldLayoutMk cId="3549677001" sldId="2147483659"/>
              <ac:spMk id="40" creationId="{96A3A244-ACE4-C04B-BDC5-DB965A1BFD6F}"/>
            </ac:spMkLst>
          </pc:spChg>
          <pc:spChg chg="mod">
            <ac:chgData name="Alexia  Gibbs" userId="9d8329f6-c03a-4e54-950c-f0884c3c4843" providerId="ADAL" clId="{EC7FC96F-DFEF-3440-81D6-434C000B0327}" dt="2024-08-13T14:23:58.796" v="738" actId="2711"/>
            <ac:spMkLst>
              <pc:docMk/>
              <pc:sldMasterMk cId="3006820655" sldId="2147483648"/>
              <pc:sldLayoutMk cId="3549677001" sldId="2147483659"/>
              <ac:spMk id="48" creationId="{166EEDBA-15CB-BD27-1C6B-2DAAC332562F}"/>
            </ac:spMkLst>
          </pc:spChg>
          <pc:spChg chg="mod">
            <ac:chgData name="Alexia  Gibbs" userId="9d8329f6-c03a-4e54-950c-f0884c3c4843" providerId="ADAL" clId="{EC7FC96F-DFEF-3440-81D6-434C000B0327}" dt="2024-08-13T14:24:06.819" v="740" actId="207"/>
            <ac:spMkLst>
              <pc:docMk/>
              <pc:sldMasterMk cId="3006820655" sldId="2147483648"/>
              <pc:sldLayoutMk cId="3549677001" sldId="2147483659"/>
              <ac:spMk id="49" creationId="{E47A6D58-3918-8976-4CB0-1B4EE0FBA304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3:21.612" v="122"/>
          <pc:sldLayoutMkLst>
            <pc:docMk/>
            <pc:sldMasterMk cId="3006820655" sldId="2147483648"/>
            <pc:sldLayoutMk cId="1787161302" sldId="2147483660"/>
          </pc:sldLayoutMkLst>
          <pc:spChg chg="del">
            <ac:chgData name="Alexia  Gibbs" userId="9d8329f6-c03a-4e54-950c-f0884c3c4843" providerId="ADAL" clId="{EC7FC96F-DFEF-3440-81D6-434C000B0327}" dt="2024-08-13T13:43:21.357" v="121" actId="478"/>
            <ac:spMkLst>
              <pc:docMk/>
              <pc:sldMasterMk cId="3006820655" sldId="2147483648"/>
              <pc:sldLayoutMk cId="1787161302" sldId="2147483660"/>
              <ac:spMk id="2" creationId="{84EE1E36-73A8-5914-637E-31688C5D712F}"/>
            </ac:spMkLst>
          </pc:spChg>
          <pc:spChg chg="add mod">
            <ac:chgData name="Alexia  Gibbs" userId="9d8329f6-c03a-4e54-950c-f0884c3c4843" providerId="ADAL" clId="{EC7FC96F-DFEF-3440-81D6-434C000B0327}" dt="2024-08-13T13:43:21.612" v="122"/>
            <ac:spMkLst>
              <pc:docMk/>
              <pc:sldMasterMk cId="3006820655" sldId="2147483648"/>
              <pc:sldLayoutMk cId="1787161302" sldId="2147483660"/>
              <ac:spMk id="3" creationId="{BDE14F0D-F83C-F768-D0DC-799E74D4791D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3:25.197" v="124"/>
          <pc:sldLayoutMkLst>
            <pc:docMk/>
            <pc:sldMasterMk cId="3006820655" sldId="2147483648"/>
            <pc:sldLayoutMk cId="1623998942" sldId="2147483661"/>
          </pc:sldLayoutMkLst>
          <pc:spChg chg="del">
            <ac:chgData name="Alexia  Gibbs" userId="9d8329f6-c03a-4e54-950c-f0884c3c4843" providerId="ADAL" clId="{EC7FC96F-DFEF-3440-81D6-434C000B0327}" dt="2024-08-13T13:43:24.933" v="123" actId="478"/>
            <ac:spMkLst>
              <pc:docMk/>
              <pc:sldMasterMk cId="3006820655" sldId="2147483648"/>
              <pc:sldLayoutMk cId="1623998942" sldId="2147483661"/>
              <ac:spMk id="2" creationId="{84EE1E36-73A8-5914-637E-31688C5D712F}"/>
            </ac:spMkLst>
          </pc:spChg>
          <pc:spChg chg="add mod">
            <ac:chgData name="Alexia  Gibbs" userId="9d8329f6-c03a-4e54-950c-f0884c3c4843" providerId="ADAL" clId="{EC7FC96F-DFEF-3440-81D6-434C000B0327}" dt="2024-08-13T13:43:25.197" v="124"/>
            <ac:spMkLst>
              <pc:docMk/>
              <pc:sldMasterMk cId="3006820655" sldId="2147483648"/>
              <pc:sldLayoutMk cId="1623998942" sldId="2147483661"/>
              <ac:spMk id="3" creationId="{722D5ACB-CA11-077D-92AE-7C433E5D1CB3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3:12.112" v="118"/>
          <pc:sldLayoutMkLst>
            <pc:docMk/>
            <pc:sldMasterMk cId="3006820655" sldId="2147483648"/>
            <pc:sldLayoutMk cId="533783672" sldId="2147483662"/>
          </pc:sldLayoutMkLst>
          <pc:spChg chg="del">
            <ac:chgData name="Alexia  Gibbs" userId="9d8329f6-c03a-4e54-950c-f0884c3c4843" providerId="ADAL" clId="{EC7FC96F-DFEF-3440-81D6-434C000B0327}" dt="2024-08-13T13:42:58.138" v="114" actId="478"/>
            <ac:spMkLst>
              <pc:docMk/>
              <pc:sldMasterMk cId="3006820655" sldId="2147483648"/>
              <pc:sldLayoutMk cId="533783672" sldId="2147483662"/>
              <ac:spMk id="2" creationId="{84EE1E36-73A8-5914-637E-31688C5D712F}"/>
            </ac:spMkLst>
          </pc:spChg>
          <pc:spChg chg="add del mod">
            <ac:chgData name="Alexia  Gibbs" userId="9d8329f6-c03a-4e54-950c-f0884c3c4843" providerId="ADAL" clId="{EC7FC96F-DFEF-3440-81D6-434C000B0327}" dt="2024-08-13T13:43:11.739" v="117" actId="478"/>
            <ac:spMkLst>
              <pc:docMk/>
              <pc:sldMasterMk cId="3006820655" sldId="2147483648"/>
              <pc:sldLayoutMk cId="533783672" sldId="2147483662"/>
              <ac:spMk id="3" creationId="{0F2726F1-CEDB-2F13-88D9-0616F9920F1D}"/>
            </ac:spMkLst>
          </pc:spChg>
          <pc:spChg chg="add mod">
            <ac:chgData name="Alexia  Gibbs" userId="9d8329f6-c03a-4e54-950c-f0884c3c4843" providerId="ADAL" clId="{EC7FC96F-DFEF-3440-81D6-434C000B0327}" dt="2024-08-13T13:43:12.112" v="118"/>
            <ac:spMkLst>
              <pc:docMk/>
              <pc:sldMasterMk cId="3006820655" sldId="2147483648"/>
              <pc:sldLayoutMk cId="533783672" sldId="2147483662"/>
              <ac:spMk id="4" creationId="{52BAF76D-D18A-DDCB-55AB-D14977A6994B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3:31.329" v="128"/>
          <pc:sldLayoutMkLst>
            <pc:docMk/>
            <pc:sldMasterMk cId="3006820655" sldId="2147483648"/>
            <pc:sldLayoutMk cId="1735692976" sldId="2147483663"/>
          </pc:sldLayoutMkLst>
          <pc:spChg chg="del">
            <ac:chgData name="Alexia  Gibbs" userId="9d8329f6-c03a-4e54-950c-f0884c3c4843" providerId="ADAL" clId="{EC7FC96F-DFEF-3440-81D6-434C000B0327}" dt="2024-08-13T13:43:31.041" v="127" actId="478"/>
            <ac:spMkLst>
              <pc:docMk/>
              <pc:sldMasterMk cId="3006820655" sldId="2147483648"/>
              <pc:sldLayoutMk cId="1735692976" sldId="2147483663"/>
              <ac:spMk id="2" creationId="{84EE1E36-73A8-5914-637E-31688C5D712F}"/>
            </ac:spMkLst>
          </pc:spChg>
          <pc:spChg chg="add mod">
            <ac:chgData name="Alexia  Gibbs" userId="9d8329f6-c03a-4e54-950c-f0884c3c4843" providerId="ADAL" clId="{EC7FC96F-DFEF-3440-81D6-434C000B0327}" dt="2024-08-13T13:43:31.329" v="128"/>
            <ac:spMkLst>
              <pc:docMk/>
              <pc:sldMasterMk cId="3006820655" sldId="2147483648"/>
              <pc:sldLayoutMk cId="1735692976" sldId="2147483663"/>
              <ac:spMk id="3" creationId="{65097C78-DFD4-43EC-F306-A24D4ACBC780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3:17.562" v="120" actId="478"/>
          <pc:sldLayoutMkLst>
            <pc:docMk/>
            <pc:sldMasterMk cId="3006820655" sldId="2147483648"/>
            <pc:sldLayoutMk cId="1427883079" sldId="2147483664"/>
          </pc:sldLayoutMkLst>
          <pc:spChg chg="del">
            <ac:chgData name="Alexia  Gibbs" userId="9d8329f6-c03a-4e54-950c-f0884c3c4843" providerId="ADAL" clId="{EC7FC96F-DFEF-3440-81D6-434C000B0327}" dt="2024-08-13T13:43:17.562" v="120" actId="478"/>
            <ac:spMkLst>
              <pc:docMk/>
              <pc:sldMasterMk cId="3006820655" sldId="2147483648"/>
              <pc:sldLayoutMk cId="1427883079" sldId="2147483664"/>
              <ac:spMk id="2" creationId="{84EE1E36-73A8-5914-637E-31688C5D712F}"/>
            </ac:spMkLst>
          </pc:spChg>
          <pc:spChg chg="add mod">
            <ac:chgData name="Alexia  Gibbs" userId="9d8329f6-c03a-4e54-950c-f0884c3c4843" providerId="ADAL" clId="{EC7FC96F-DFEF-3440-81D6-434C000B0327}" dt="2024-08-13T13:43:16.131" v="119"/>
            <ac:spMkLst>
              <pc:docMk/>
              <pc:sldMasterMk cId="3006820655" sldId="2147483648"/>
              <pc:sldLayoutMk cId="1427883079" sldId="2147483664"/>
              <ac:spMk id="3" creationId="{2045E0BB-CC50-D3C6-F1F8-3564D45FB2A0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3:28.399" v="126"/>
          <pc:sldLayoutMkLst>
            <pc:docMk/>
            <pc:sldMasterMk cId="3006820655" sldId="2147483648"/>
            <pc:sldLayoutMk cId="93520001" sldId="2147483665"/>
          </pc:sldLayoutMkLst>
          <pc:spChg chg="del">
            <ac:chgData name="Alexia  Gibbs" userId="9d8329f6-c03a-4e54-950c-f0884c3c4843" providerId="ADAL" clId="{EC7FC96F-DFEF-3440-81D6-434C000B0327}" dt="2024-08-13T13:43:28.112" v="125" actId="478"/>
            <ac:spMkLst>
              <pc:docMk/>
              <pc:sldMasterMk cId="3006820655" sldId="2147483648"/>
              <pc:sldLayoutMk cId="93520001" sldId="2147483665"/>
              <ac:spMk id="2" creationId="{84EE1E36-73A8-5914-637E-31688C5D712F}"/>
            </ac:spMkLst>
          </pc:spChg>
          <pc:spChg chg="add mod">
            <ac:chgData name="Alexia  Gibbs" userId="9d8329f6-c03a-4e54-950c-f0884c3c4843" providerId="ADAL" clId="{EC7FC96F-DFEF-3440-81D6-434C000B0327}" dt="2024-08-13T13:43:28.399" v="126"/>
            <ac:spMkLst>
              <pc:docMk/>
              <pc:sldMasterMk cId="3006820655" sldId="2147483648"/>
              <pc:sldLayoutMk cId="93520001" sldId="2147483665"/>
              <ac:spMk id="3" creationId="{14E58F5B-B355-0600-4063-485D6B838592}"/>
            </ac:spMkLst>
          </pc:spChg>
        </pc:sldLayoutChg>
        <pc:sldLayoutChg chg="modSp mod">
          <pc:chgData name="Alexia  Gibbs" userId="9d8329f6-c03a-4e54-950c-f0884c3c4843" providerId="ADAL" clId="{EC7FC96F-DFEF-3440-81D6-434C000B0327}" dt="2024-08-13T13:41:35.440" v="88" actId="2711"/>
          <pc:sldLayoutMkLst>
            <pc:docMk/>
            <pc:sldMasterMk cId="3006820655" sldId="2147483648"/>
            <pc:sldLayoutMk cId="2306922866" sldId="2147483666"/>
          </pc:sldLayoutMkLst>
          <pc:spChg chg="mod">
            <ac:chgData name="Alexia  Gibbs" userId="9d8329f6-c03a-4e54-950c-f0884c3c4843" providerId="ADAL" clId="{EC7FC96F-DFEF-3440-81D6-434C000B0327}" dt="2024-08-13T13:14:38.658" v="7" actId="1076"/>
            <ac:spMkLst>
              <pc:docMk/>
              <pc:sldMasterMk cId="3006820655" sldId="2147483648"/>
              <pc:sldLayoutMk cId="2306922866" sldId="2147483666"/>
              <ac:spMk id="25" creationId="{36516DAE-711E-1173-52C7-3BC710A26E60}"/>
            </ac:spMkLst>
          </pc:spChg>
          <pc:spChg chg="mod">
            <ac:chgData name="Alexia  Gibbs" userId="9d8329f6-c03a-4e54-950c-f0884c3c4843" providerId="ADAL" clId="{EC7FC96F-DFEF-3440-81D6-434C000B0327}" dt="2024-08-13T13:41:26.945" v="87" actId="255"/>
            <ac:spMkLst>
              <pc:docMk/>
              <pc:sldMasterMk cId="3006820655" sldId="2147483648"/>
              <pc:sldLayoutMk cId="2306922866" sldId="2147483666"/>
              <ac:spMk id="26" creationId="{B2A22BDB-F7E5-2124-5B6C-3FD890BD3F04}"/>
            </ac:spMkLst>
          </pc:spChg>
          <pc:spChg chg="mod">
            <ac:chgData name="Alexia  Gibbs" userId="9d8329f6-c03a-4e54-950c-f0884c3c4843" providerId="ADAL" clId="{EC7FC96F-DFEF-3440-81D6-434C000B0327}" dt="2024-08-13T13:41:35.440" v="88" actId="2711"/>
            <ac:spMkLst>
              <pc:docMk/>
              <pc:sldMasterMk cId="3006820655" sldId="2147483648"/>
              <pc:sldLayoutMk cId="2306922866" sldId="2147483666"/>
              <ac:spMk id="31" creationId="{C9EA84D2-EC77-2F60-8088-9C81D77936FD}"/>
            </ac:spMkLst>
          </pc:spChg>
        </pc:sldLayoutChg>
        <pc:sldLayoutChg chg="modSp mod">
          <pc:chgData name="Alexia  Gibbs" userId="9d8329f6-c03a-4e54-950c-f0884c3c4843" providerId="ADAL" clId="{EC7FC96F-DFEF-3440-81D6-434C000B0327}" dt="2024-08-13T13:40:50.213" v="84" actId="1076"/>
          <pc:sldLayoutMkLst>
            <pc:docMk/>
            <pc:sldMasterMk cId="3006820655" sldId="2147483648"/>
            <pc:sldLayoutMk cId="1575775358" sldId="2147483676"/>
          </pc:sldLayoutMkLst>
          <pc:spChg chg="mod">
            <ac:chgData name="Alexia  Gibbs" userId="9d8329f6-c03a-4e54-950c-f0884c3c4843" providerId="ADAL" clId="{EC7FC96F-DFEF-3440-81D6-434C000B0327}" dt="2024-08-13T13:40:27.942" v="79" actId="2711"/>
            <ac:spMkLst>
              <pc:docMk/>
              <pc:sldMasterMk cId="3006820655" sldId="2147483648"/>
              <pc:sldLayoutMk cId="1575775358" sldId="2147483676"/>
              <ac:spMk id="3" creationId="{1768AD1E-E51A-37F5-4370-A5F35787EC90}"/>
            </ac:spMkLst>
          </pc:spChg>
          <pc:spChg chg="mod">
            <ac:chgData name="Alexia  Gibbs" userId="9d8329f6-c03a-4e54-950c-f0884c3c4843" providerId="ADAL" clId="{EC7FC96F-DFEF-3440-81D6-434C000B0327}" dt="2024-08-13T13:40:50.213" v="84" actId="1076"/>
            <ac:spMkLst>
              <pc:docMk/>
              <pc:sldMasterMk cId="3006820655" sldId="2147483648"/>
              <pc:sldLayoutMk cId="1575775358" sldId="2147483676"/>
              <ac:spMk id="19" creationId="{CC46B6D2-AD5F-719B-6424-9F6F47889C0F}"/>
            </ac:spMkLst>
          </pc:spChg>
          <pc:picChg chg="mod">
            <ac:chgData name="Alexia  Gibbs" userId="9d8329f6-c03a-4e54-950c-f0884c3c4843" providerId="ADAL" clId="{EC7FC96F-DFEF-3440-81D6-434C000B0327}" dt="2024-08-13T13:40:44.222" v="83" actId="1076"/>
            <ac:picMkLst>
              <pc:docMk/>
              <pc:sldMasterMk cId="3006820655" sldId="2147483648"/>
              <pc:sldLayoutMk cId="1575775358" sldId="2147483676"/>
              <ac:picMk id="15" creationId="{349649F9-3FA1-4B7D-268A-2587CB7770D7}"/>
            </ac:picMkLst>
          </pc:picChg>
        </pc:sldLayoutChg>
        <pc:sldLayoutChg chg="modSp mod">
          <pc:chgData name="Alexia  Gibbs" userId="9d8329f6-c03a-4e54-950c-f0884c3c4843" providerId="ADAL" clId="{EC7FC96F-DFEF-3440-81D6-434C000B0327}" dt="2024-08-13T13:42:02.895" v="95" actId="255"/>
          <pc:sldLayoutMkLst>
            <pc:docMk/>
            <pc:sldMasterMk cId="3006820655" sldId="2147483648"/>
            <pc:sldLayoutMk cId="2194829856" sldId="2147483695"/>
          </pc:sldLayoutMkLst>
          <pc:spChg chg="mod">
            <ac:chgData name="Alexia  Gibbs" userId="9d8329f6-c03a-4e54-950c-f0884c3c4843" providerId="ADAL" clId="{EC7FC96F-DFEF-3440-81D6-434C000B0327}" dt="2024-08-13T13:42:02.895" v="95" actId="255"/>
            <ac:spMkLst>
              <pc:docMk/>
              <pc:sldMasterMk cId="3006820655" sldId="2147483648"/>
              <pc:sldLayoutMk cId="2194829856" sldId="2147483695"/>
              <ac:spMk id="12" creationId="{826A620F-AB8A-6B4C-0D46-5CA8BCE125B8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4:17:56.344" v="684" actId="207"/>
          <pc:sldLayoutMkLst>
            <pc:docMk/>
            <pc:sldMasterMk cId="3006820655" sldId="2147483648"/>
            <pc:sldLayoutMk cId="833282974" sldId="2147483702"/>
          </pc:sldLayoutMkLst>
          <pc:spChg chg="add mod">
            <ac:chgData name="Alexia  Gibbs" userId="9d8329f6-c03a-4e54-950c-f0884c3c4843" providerId="ADAL" clId="{EC7FC96F-DFEF-3440-81D6-434C000B0327}" dt="2024-08-13T14:16:58.357" v="674" actId="1076"/>
            <ac:spMkLst>
              <pc:docMk/>
              <pc:sldMasterMk cId="3006820655" sldId="2147483648"/>
              <pc:sldLayoutMk cId="833282974" sldId="2147483702"/>
              <ac:spMk id="2" creationId="{20A210FB-1B46-63C4-BFDC-F69FFE339A51}"/>
            </ac:spMkLst>
          </pc:spChg>
          <pc:spChg chg="add mod">
            <ac:chgData name="Alexia  Gibbs" userId="9d8329f6-c03a-4e54-950c-f0884c3c4843" providerId="ADAL" clId="{EC7FC96F-DFEF-3440-81D6-434C000B0327}" dt="2024-08-13T14:17:03.939" v="675" actId="1076"/>
            <ac:spMkLst>
              <pc:docMk/>
              <pc:sldMasterMk cId="3006820655" sldId="2147483648"/>
              <pc:sldLayoutMk cId="833282974" sldId="2147483702"/>
              <ac:spMk id="3" creationId="{28493672-FC9B-E8FE-C63F-FF4DA24BD82F}"/>
            </ac:spMkLst>
          </pc:spChg>
          <pc:spChg chg="mod">
            <ac:chgData name="Alexia  Gibbs" userId="9d8329f6-c03a-4e54-950c-f0884c3c4843" providerId="ADAL" clId="{EC7FC96F-DFEF-3440-81D6-434C000B0327}" dt="2024-08-13T14:16:52.416" v="672"/>
            <ac:spMkLst>
              <pc:docMk/>
              <pc:sldMasterMk cId="3006820655" sldId="2147483648"/>
              <pc:sldLayoutMk cId="833282974" sldId="2147483702"/>
              <ac:spMk id="5" creationId="{A5BD6F63-0153-5ABA-02A5-2C1C3E566283}"/>
            </ac:spMkLst>
          </pc:spChg>
          <pc:spChg chg="mod">
            <ac:chgData name="Alexia  Gibbs" userId="9d8329f6-c03a-4e54-950c-f0884c3c4843" providerId="ADAL" clId="{EC7FC96F-DFEF-3440-81D6-434C000B0327}" dt="2024-08-13T14:16:52.416" v="672"/>
            <ac:spMkLst>
              <pc:docMk/>
              <pc:sldMasterMk cId="3006820655" sldId="2147483648"/>
              <pc:sldLayoutMk cId="833282974" sldId="2147483702"/>
              <ac:spMk id="6" creationId="{F166F8A5-CC76-AE29-5EFF-C396B1D59EF5}"/>
            </ac:spMkLst>
          </pc:spChg>
          <pc:spChg chg="mod">
            <ac:chgData name="Alexia  Gibbs" userId="9d8329f6-c03a-4e54-950c-f0884c3c4843" providerId="ADAL" clId="{EC7FC96F-DFEF-3440-81D6-434C000B0327}" dt="2024-08-13T14:17:18.053" v="678" actId="207"/>
            <ac:spMkLst>
              <pc:docMk/>
              <pc:sldMasterMk cId="3006820655" sldId="2147483648"/>
              <pc:sldLayoutMk cId="833282974" sldId="2147483702"/>
              <ac:spMk id="9" creationId="{9E519636-14B9-8737-5B57-76BED16D919A}"/>
            </ac:spMkLst>
          </pc:spChg>
          <pc:spChg chg="mod">
            <ac:chgData name="Alexia  Gibbs" userId="9d8329f6-c03a-4e54-950c-f0884c3c4843" providerId="ADAL" clId="{EC7FC96F-DFEF-3440-81D6-434C000B0327}" dt="2024-08-13T14:17:51.259" v="683" actId="113"/>
            <ac:spMkLst>
              <pc:docMk/>
              <pc:sldMasterMk cId="3006820655" sldId="2147483648"/>
              <pc:sldLayoutMk cId="833282974" sldId="2147483702"/>
              <ac:spMk id="20" creationId="{72323680-4D8E-B0FA-C836-D4242D554219}"/>
            </ac:spMkLst>
          </pc:spChg>
          <pc:spChg chg="mod">
            <ac:chgData name="Alexia  Gibbs" userId="9d8329f6-c03a-4e54-950c-f0884c3c4843" providerId="ADAL" clId="{EC7FC96F-DFEF-3440-81D6-434C000B0327}" dt="2024-08-13T14:17:56.344" v="684" actId="207"/>
            <ac:spMkLst>
              <pc:docMk/>
              <pc:sldMasterMk cId="3006820655" sldId="2147483648"/>
              <pc:sldLayoutMk cId="833282974" sldId="2147483702"/>
              <ac:spMk id="21" creationId="{9D452753-6C88-F7FF-2A09-9E204784754B}"/>
            </ac:spMkLst>
          </pc:spChg>
          <pc:spChg chg="mod">
            <ac:chgData name="Alexia  Gibbs" userId="9d8329f6-c03a-4e54-950c-f0884c3c4843" providerId="ADAL" clId="{EC7FC96F-DFEF-3440-81D6-434C000B0327}" dt="2024-08-13T14:17:18.053" v="678" actId="207"/>
            <ac:spMkLst>
              <pc:docMk/>
              <pc:sldMasterMk cId="3006820655" sldId="2147483648"/>
              <pc:sldLayoutMk cId="833282974" sldId="2147483702"/>
              <ac:spMk id="24" creationId="{0ED20127-6B85-F321-0CB9-E40198F2918D}"/>
            </ac:spMkLst>
          </pc:spChg>
          <pc:spChg chg="mod">
            <ac:chgData name="Alexia  Gibbs" userId="9d8329f6-c03a-4e54-950c-f0884c3c4843" providerId="ADAL" clId="{EC7FC96F-DFEF-3440-81D6-434C000B0327}" dt="2024-08-13T14:17:18.053" v="678" actId="207"/>
            <ac:spMkLst>
              <pc:docMk/>
              <pc:sldMasterMk cId="3006820655" sldId="2147483648"/>
              <pc:sldLayoutMk cId="833282974" sldId="2147483702"/>
              <ac:spMk id="30" creationId="{7E845453-FD86-847E-90C8-AE5499ED7477}"/>
            </ac:spMkLst>
          </pc:spChg>
          <pc:spChg chg="del">
            <ac:chgData name="Alexia  Gibbs" userId="9d8329f6-c03a-4e54-950c-f0884c3c4843" providerId="ADAL" clId="{EC7FC96F-DFEF-3440-81D6-434C000B0327}" dt="2024-08-13T14:16:52.045" v="671" actId="478"/>
            <ac:spMkLst>
              <pc:docMk/>
              <pc:sldMasterMk cId="3006820655" sldId="2147483648"/>
              <pc:sldLayoutMk cId="833282974" sldId="2147483702"/>
              <ac:spMk id="35" creationId="{3D06540A-EB70-C09F-94FD-44151166A153}"/>
            </ac:spMkLst>
          </pc:spChg>
          <pc:spChg chg="del">
            <ac:chgData name="Alexia  Gibbs" userId="9d8329f6-c03a-4e54-950c-f0884c3c4843" providerId="ADAL" clId="{EC7FC96F-DFEF-3440-81D6-434C000B0327}" dt="2024-08-13T14:16:52.045" v="671" actId="478"/>
            <ac:spMkLst>
              <pc:docMk/>
              <pc:sldMasterMk cId="3006820655" sldId="2147483648"/>
              <pc:sldLayoutMk cId="833282974" sldId="2147483702"/>
              <ac:spMk id="36" creationId="{F7D06B57-710B-EFB3-5DEC-36981ACF64CA}"/>
            </ac:spMkLst>
          </pc:spChg>
          <pc:spChg chg="del">
            <ac:chgData name="Alexia  Gibbs" userId="9d8329f6-c03a-4e54-950c-f0884c3c4843" providerId="ADAL" clId="{EC7FC96F-DFEF-3440-81D6-434C000B0327}" dt="2024-08-13T14:16:52.045" v="671" actId="478"/>
            <ac:spMkLst>
              <pc:docMk/>
              <pc:sldMasterMk cId="3006820655" sldId="2147483648"/>
              <pc:sldLayoutMk cId="833282974" sldId="2147483702"/>
              <ac:spMk id="37" creationId="{6B865432-E05D-CB8D-3A47-EAD233645ECC}"/>
            </ac:spMkLst>
          </pc:spChg>
          <pc:grpChg chg="add mod">
            <ac:chgData name="Alexia  Gibbs" userId="9d8329f6-c03a-4e54-950c-f0884c3c4843" providerId="ADAL" clId="{EC7FC96F-DFEF-3440-81D6-434C000B0327}" dt="2024-08-13T14:17:10.267" v="676" actId="1076"/>
            <ac:grpSpMkLst>
              <pc:docMk/>
              <pc:sldMasterMk cId="3006820655" sldId="2147483648"/>
              <pc:sldLayoutMk cId="833282974" sldId="2147483702"/>
              <ac:grpSpMk id="4" creationId="{F801E7FA-2FF9-0DDE-9543-D07FDF65E3FF}"/>
            </ac:grpSpMkLst>
          </pc:grpChg>
        </pc:sldLayoutChg>
        <pc:sldLayoutChg chg="addSp delSp modSp mod">
          <pc:chgData name="Alexia  Gibbs" userId="9d8329f6-c03a-4e54-950c-f0884c3c4843" providerId="ADAL" clId="{EC7FC96F-DFEF-3440-81D6-434C000B0327}" dt="2024-08-13T14:10:43.427" v="616" actId="2711"/>
          <pc:sldLayoutMkLst>
            <pc:docMk/>
            <pc:sldMasterMk cId="3006820655" sldId="2147483648"/>
            <pc:sldLayoutMk cId="2045660796" sldId="2147483704"/>
          </pc:sldLayoutMkLst>
          <pc:spChg chg="mod">
            <ac:chgData name="Alexia  Gibbs" userId="9d8329f6-c03a-4e54-950c-f0884c3c4843" providerId="ADAL" clId="{EC7FC96F-DFEF-3440-81D6-434C000B0327}" dt="2024-08-13T14:09:39.586" v="602" actId="255"/>
            <ac:spMkLst>
              <pc:docMk/>
              <pc:sldMasterMk cId="3006820655" sldId="2147483648"/>
              <pc:sldLayoutMk cId="2045660796" sldId="2147483704"/>
              <ac:spMk id="2" creationId="{FF100624-EDE8-60C8-03AA-D0720AEF0BEB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3" creationId="{7F69D56D-8152-F4EA-BBF0-25A71314FD9C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4" creationId="{63B8111C-E086-ED30-AC30-DE82BEC75620}"/>
            </ac:spMkLst>
          </pc:spChg>
          <pc:spChg chg="mod">
            <ac:chgData name="Alexia  Gibbs" userId="9d8329f6-c03a-4e54-950c-f0884c3c4843" providerId="ADAL" clId="{EC7FC96F-DFEF-3440-81D6-434C000B0327}" dt="2024-08-13T14:09:42.992" v="603" actId="255"/>
            <ac:spMkLst>
              <pc:docMk/>
              <pc:sldMasterMk cId="3006820655" sldId="2147483648"/>
              <pc:sldLayoutMk cId="2045660796" sldId="2147483704"/>
              <ac:spMk id="5" creationId="{17F95004-BB6A-F58B-4D41-E5B795E8F553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6" creationId="{3888CE09-EB5B-24C3-7B61-B5EBA4939612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7" creationId="{A8BA3722-E35C-72C5-02B8-70FAB9BF5496}"/>
            </ac:spMkLst>
          </pc:spChg>
          <pc:spChg chg="mod">
            <ac:chgData name="Alexia  Gibbs" userId="9d8329f6-c03a-4e54-950c-f0884c3c4843" providerId="ADAL" clId="{EC7FC96F-DFEF-3440-81D6-434C000B0327}" dt="2024-08-13T14:09:48.871" v="605" actId="255"/>
            <ac:spMkLst>
              <pc:docMk/>
              <pc:sldMasterMk cId="3006820655" sldId="2147483648"/>
              <pc:sldLayoutMk cId="2045660796" sldId="2147483704"/>
              <ac:spMk id="8" creationId="{CA9FB72D-1596-23CB-3238-3E61A202C3FE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9" creationId="{BABF05A1-5FAA-CE33-C6B9-8785A6004D0D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10" creationId="{DEE5EDDB-B843-5F18-9589-BB55DA18A922}"/>
            </ac:spMkLst>
          </pc:spChg>
          <pc:spChg chg="add del mod">
            <ac:chgData name="Alexia  Gibbs" userId="9d8329f6-c03a-4e54-950c-f0884c3c4843" providerId="ADAL" clId="{EC7FC96F-DFEF-3440-81D6-434C000B0327}" dt="2024-08-13T14:06:39.089" v="571" actId="478"/>
            <ac:spMkLst>
              <pc:docMk/>
              <pc:sldMasterMk cId="3006820655" sldId="2147483648"/>
              <pc:sldLayoutMk cId="2045660796" sldId="2147483704"/>
              <ac:spMk id="11" creationId="{58406B6E-9209-C865-A02E-DCAF965EBDE1}"/>
            </ac:spMkLst>
          </pc:spChg>
          <pc:spChg chg="add del mod">
            <ac:chgData name="Alexia  Gibbs" userId="9d8329f6-c03a-4e54-950c-f0884c3c4843" providerId="ADAL" clId="{EC7FC96F-DFEF-3440-81D6-434C000B0327}" dt="2024-08-13T14:06:56.747" v="573" actId="207"/>
            <ac:spMkLst>
              <pc:docMk/>
              <pc:sldMasterMk cId="3006820655" sldId="2147483648"/>
              <pc:sldLayoutMk cId="2045660796" sldId="2147483704"/>
              <ac:spMk id="12" creationId="{698FC404-E7AD-6D08-B499-F5306209D15A}"/>
            </ac:spMkLst>
          </pc:spChg>
          <pc:spChg chg="add del mod">
            <ac:chgData name="Alexia  Gibbs" userId="9d8329f6-c03a-4e54-950c-f0884c3c4843" providerId="ADAL" clId="{EC7FC96F-DFEF-3440-81D6-434C000B0327}" dt="2024-08-13T14:06:36.182" v="570" actId="478"/>
            <ac:spMkLst>
              <pc:docMk/>
              <pc:sldMasterMk cId="3006820655" sldId="2147483648"/>
              <pc:sldLayoutMk cId="2045660796" sldId="2147483704"/>
              <ac:spMk id="14" creationId="{E4B71732-207B-DDA1-6A55-EBA846FD3A51}"/>
            </ac:spMkLst>
          </pc:spChg>
          <pc:spChg chg="del">
            <ac:chgData name="Alexia  Gibbs" userId="9d8329f6-c03a-4e54-950c-f0884c3c4843" providerId="ADAL" clId="{EC7FC96F-DFEF-3440-81D6-434C000B0327}" dt="2024-08-13T14:06:29.782" v="567" actId="478"/>
            <ac:spMkLst>
              <pc:docMk/>
              <pc:sldMasterMk cId="3006820655" sldId="2147483648"/>
              <pc:sldLayoutMk cId="2045660796" sldId="2147483704"/>
              <ac:spMk id="23" creationId="{D0B3B54C-AEE8-0265-6DC8-DAB977634B6B}"/>
            </ac:spMkLst>
          </pc:spChg>
          <pc:spChg chg="mod">
            <ac:chgData name="Alexia  Gibbs" userId="9d8329f6-c03a-4e54-950c-f0884c3c4843" providerId="ADAL" clId="{EC7FC96F-DFEF-3440-81D6-434C000B0327}" dt="2024-08-13T14:09:58.352" v="607" actId="2711"/>
            <ac:spMkLst>
              <pc:docMk/>
              <pc:sldMasterMk cId="3006820655" sldId="2147483648"/>
              <pc:sldLayoutMk cId="2045660796" sldId="2147483704"/>
              <ac:spMk id="25" creationId="{3023C680-7D93-E815-0A70-1B44FB82C024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26" creationId="{759613FF-FE55-0FEF-26D0-0D6560EC6D8C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27" creationId="{5D36F593-934A-AA86-7E49-3D17F07E9AE2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28" creationId="{E973C20C-DF28-3270-28AC-5212A85A5B3E}"/>
            </ac:spMkLst>
          </pc:spChg>
          <pc:spChg chg="mod">
            <ac:chgData name="Alexia  Gibbs" userId="9d8329f6-c03a-4e54-950c-f0884c3c4843" providerId="ADAL" clId="{EC7FC96F-DFEF-3440-81D6-434C000B0327}" dt="2024-08-13T14:10:08.455" v="609" actId="2711"/>
            <ac:spMkLst>
              <pc:docMk/>
              <pc:sldMasterMk cId="3006820655" sldId="2147483648"/>
              <pc:sldLayoutMk cId="2045660796" sldId="2147483704"/>
              <ac:spMk id="29" creationId="{F86553A0-A5E4-3E95-B9C5-851E3A04D070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30" creationId="{FC9D9004-1A6E-B95E-25ED-D7C9FDD22237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31" creationId="{2AC7A05C-7E37-67F1-683E-2616F7E6210A}"/>
            </ac:spMkLst>
          </pc:spChg>
          <pc:spChg chg="mod">
            <ac:chgData name="Alexia  Gibbs" userId="9d8329f6-c03a-4e54-950c-f0884c3c4843" providerId="ADAL" clId="{EC7FC96F-DFEF-3440-81D6-434C000B0327}" dt="2024-08-13T14:06:48.082" v="572" actId="2711"/>
            <ac:spMkLst>
              <pc:docMk/>
              <pc:sldMasterMk cId="3006820655" sldId="2147483648"/>
              <pc:sldLayoutMk cId="2045660796" sldId="2147483704"/>
              <ac:spMk id="32" creationId="{F69B2280-495D-AF5E-FAE9-4BAA2AB55641}"/>
            </ac:spMkLst>
          </pc:spChg>
          <pc:spChg chg="mod">
            <ac:chgData name="Alexia  Gibbs" userId="9d8329f6-c03a-4e54-950c-f0884c3c4843" providerId="ADAL" clId="{EC7FC96F-DFEF-3440-81D6-434C000B0327}" dt="2024-08-13T14:10:18.355" v="611" actId="255"/>
            <ac:spMkLst>
              <pc:docMk/>
              <pc:sldMasterMk cId="3006820655" sldId="2147483648"/>
              <pc:sldLayoutMk cId="2045660796" sldId="2147483704"/>
              <ac:spMk id="33" creationId="{45B1E454-32B9-53CF-34F5-56447038E156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34" creationId="{24B5E9BF-372D-6242-7746-4217CE5FC7E7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35" creationId="{27E96C4C-F91A-1328-8B39-F77114093D5C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37" creationId="{EDC80C6A-493B-8CE7-DB76-638474FE51C4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38" creationId="{5D212978-FC22-EB16-2416-55A32015EBDD}"/>
            </ac:spMkLst>
          </pc:spChg>
          <pc:spChg chg="mod">
            <ac:chgData name="Alexia  Gibbs" userId="9d8329f6-c03a-4e54-950c-f0884c3c4843" providerId="ADAL" clId="{EC7FC96F-DFEF-3440-81D6-434C000B0327}" dt="2024-08-13T14:10:43.427" v="616" actId="2711"/>
            <ac:spMkLst>
              <pc:docMk/>
              <pc:sldMasterMk cId="3006820655" sldId="2147483648"/>
              <pc:sldLayoutMk cId="2045660796" sldId="2147483704"/>
              <ac:spMk id="39" creationId="{F1A5012D-AD58-5230-006D-C124EF1AEE21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40" creationId="{0528FA8A-3D8D-6B2A-1C5A-EFB2D45100FC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41" creationId="{5F0A7EBA-D41D-5417-6E0D-310F774DE2B1}"/>
            </ac:spMkLst>
          </pc:spChg>
          <pc:spChg chg="mod">
            <ac:chgData name="Alexia  Gibbs" userId="9d8329f6-c03a-4e54-950c-f0884c3c4843" providerId="ADAL" clId="{EC7FC96F-DFEF-3440-81D6-434C000B0327}" dt="2024-08-13T14:10:37.115" v="615" actId="2711"/>
            <ac:spMkLst>
              <pc:docMk/>
              <pc:sldMasterMk cId="3006820655" sldId="2147483648"/>
              <pc:sldLayoutMk cId="2045660796" sldId="2147483704"/>
              <ac:spMk id="42" creationId="{8EC1A78F-A6EA-D4D0-0FC0-14582BBA456D}"/>
            </ac:spMkLst>
          </pc:spChg>
          <pc:spChg chg="del">
            <ac:chgData name="Alexia  Gibbs" userId="9d8329f6-c03a-4e54-950c-f0884c3c4843" providerId="ADAL" clId="{EC7FC96F-DFEF-3440-81D6-434C000B0327}" dt="2024-08-13T14:06:29.782" v="567" actId="478"/>
            <ac:spMkLst>
              <pc:docMk/>
              <pc:sldMasterMk cId="3006820655" sldId="2147483648"/>
              <pc:sldLayoutMk cId="2045660796" sldId="2147483704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6:29.782" v="567" actId="478"/>
            <ac:spMkLst>
              <pc:docMk/>
              <pc:sldMasterMk cId="3006820655" sldId="2147483648"/>
              <pc:sldLayoutMk cId="2045660796" sldId="2147483704"/>
              <ac:spMk id="46" creationId="{B5B109A1-42B0-BE23-4F53-C568A67AE1AA}"/>
            </ac:spMkLst>
          </pc:spChg>
          <pc:spChg chg="mod">
            <ac:chgData name="Alexia  Gibbs" userId="9d8329f6-c03a-4e54-950c-f0884c3c4843" providerId="ADAL" clId="{EC7FC96F-DFEF-3440-81D6-434C000B0327}" dt="2024-08-13T14:09:35.482" v="601" actId="255"/>
            <ac:spMkLst>
              <pc:docMk/>
              <pc:sldMasterMk cId="3006820655" sldId="2147483648"/>
              <pc:sldLayoutMk cId="2045660796" sldId="2147483704"/>
              <ac:spMk id="68" creationId="{48BBDD17-0CE0-7FA6-CA90-15D748166CB5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71" creationId="{AE294BFF-B166-57D4-0FF2-A3D6F21EAD54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72" creationId="{3DD25D18-7919-4DC7-0A7B-F5B465F42497}"/>
            </ac:spMkLst>
          </pc:spChg>
          <pc:spChg chg="mod">
            <ac:chgData name="Alexia  Gibbs" userId="9d8329f6-c03a-4e54-950c-f0884c3c4843" providerId="ADAL" clId="{EC7FC96F-DFEF-3440-81D6-434C000B0327}" dt="2024-08-13T14:08:03.259" v="585" actId="1036"/>
            <ac:spMkLst>
              <pc:docMk/>
              <pc:sldMasterMk cId="3006820655" sldId="2147483648"/>
              <pc:sldLayoutMk cId="2045660796" sldId="2147483704"/>
              <ac:spMk id="82" creationId="{E11FF8D4-C1E0-D70D-2041-96B36466B317}"/>
            </ac:spMkLst>
          </pc:spChg>
          <pc:picChg chg="add del mod">
            <ac:chgData name="Alexia  Gibbs" userId="9d8329f6-c03a-4e54-950c-f0884c3c4843" providerId="ADAL" clId="{EC7FC96F-DFEF-3440-81D6-434C000B0327}" dt="2024-08-13T14:06:36.182" v="570" actId="478"/>
            <ac:picMkLst>
              <pc:docMk/>
              <pc:sldMasterMk cId="3006820655" sldId="2147483648"/>
              <pc:sldLayoutMk cId="2045660796" sldId="2147483704"/>
              <ac:picMk id="13" creationId="{01EA320F-5599-83B5-E2B1-FE2DC8C6F108}"/>
            </ac:picMkLst>
          </pc:picChg>
          <pc:picChg chg="del">
            <ac:chgData name="Alexia  Gibbs" userId="9d8329f6-c03a-4e54-950c-f0884c3c4843" providerId="ADAL" clId="{EC7FC96F-DFEF-3440-81D6-434C000B0327}" dt="2024-08-13T14:06:29.782" v="567" actId="478"/>
            <ac:picMkLst>
              <pc:docMk/>
              <pc:sldMasterMk cId="3006820655" sldId="2147483648"/>
              <pc:sldLayoutMk cId="2045660796" sldId="2147483704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3:45:17.426" v="188" actId="2710"/>
          <pc:sldLayoutMkLst>
            <pc:docMk/>
            <pc:sldMasterMk cId="3006820655" sldId="2147483648"/>
            <pc:sldLayoutMk cId="3121247556" sldId="2147483705"/>
          </pc:sldLayoutMkLst>
          <pc:spChg chg="add mod">
            <ac:chgData name="Alexia  Gibbs" userId="9d8329f6-c03a-4e54-950c-f0884c3c4843" providerId="ADAL" clId="{EC7FC96F-DFEF-3440-81D6-434C000B0327}" dt="2024-08-13T13:45:17.426" v="188" actId="2710"/>
            <ac:spMkLst>
              <pc:docMk/>
              <pc:sldMasterMk cId="3006820655" sldId="2147483648"/>
              <pc:sldLayoutMk cId="3121247556" sldId="2147483705"/>
              <ac:spMk id="2" creationId="{5C6A6CC2-0E57-7802-DAB4-AE14423CC76A}"/>
            </ac:spMkLst>
          </pc:spChg>
          <pc:spChg chg="add mod">
            <ac:chgData name="Alexia  Gibbs" userId="9d8329f6-c03a-4e54-950c-f0884c3c4843" providerId="ADAL" clId="{EC7FC96F-DFEF-3440-81D6-434C000B0327}" dt="2024-08-13T13:45:10.858" v="187" actId="1037"/>
            <ac:spMkLst>
              <pc:docMk/>
              <pc:sldMasterMk cId="3006820655" sldId="2147483648"/>
              <pc:sldLayoutMk cId="3121247556" sldId="2147483705"/>
              <ac:spMk id="4" creationId="{851C0DA7-E49D-3978-0C53-0C8B3466AE0F}"/>
            </ac:spMkLst>
          </pc:spChg>
          <pc:spChg chg="del">
            <ac:chgData name="Alexia  Gibbs" userId="9d8329f6-c03a-4e54-950c-f0884c3c4843" providerId="ADAL" clId="{EC7FC96F-DFEF-3440-81D6-434C000B0327}" dt="2024-08-13T13:45:02.317" v="148" actId="478"/>
            <ac:spMkLst>
              <pc:docMk/>
              <pc:sldMasterMk cId="3006820655" sldId="2147483648"/>
              <pc:sldLayoutMk cId="3121247556" sldId="2147483705"/>
              <ac:spMk id="9" creationId="{95CCDC7E-5995-1B7C-E6B6-823260919B88}"/>
            </ac:spMkLst>
          </pc:spChg>
          <pc:spChg chg="del">
            <ac:chgData name="Alexia  Gibbs" userId="9d8329f6-c03a-4e54-950c-f0884c3c4843" providerId="ADAL" clId="{EC7FC96F-DFEF-3440-81D6-434C000B0327}" dt="2024-08-13T13:45:02.317" v="148" actId="478"/>
            <ac:spMkLst>
              <pc:docMk/>
              <pc:sldMasterMk cId="3006820655" sldId="2147483648"/>
              <pc:sldLayoutMk cId="3121247556" sldId="2147483705"/>
              <ac:spMk id="16" creationId="{7F28EB9A-7ADB-0A52-A451-6D1876089A4C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4:16:15.757" v="668" actId="207"/>
          <pc:sldLayoutMkLst>
            <pc:docMk/>
            <pc:sldMasterMk cId="3006820655" sldId="2147483648"/>
            <pc:sldLayoutMk cId="2126423735" sldId="2147483706"/>
          </pc:sldLayoutMkLst>
          <pc:spChg chg="add mod">
            <ac:chgData name="Alexia  Gibbs" userId="9d8329f6-c03a-4e54-950c-f0884c3c4843" providerId="ADAL" clId="{EC7FC96F-DFEF-3440-81D6-434C000B0327}" dt="2024-08-13T14:15:03.858" v="658"/>
            <ac:spMkLst>
              <pc:docMk/>
              <pc:sldMasterMk cId="3006820655" sldId="2147483648"/>
              <pc:sldLayoutMk cId="2126423735" sldId="2147483706"/>
              <ac:spMk id="2" creationId="{4503CE11-A207-3FCC-9078-CF4BD651CDF4}"/>
            </ac:spMkLst>
          </pc:spChg>
          <pc:spChg chg="add mod">
            <ac:chgData name="Alexia  Gibbs" userId="9d8329f6-c03a-4e54-950c-f0884c3c4843" providerId="ADAL" clId="{EC7FC96F-DFEF-3440-81D6-434C000B0327}" dt="2024-08-13T14:15:10.155" v="660" actId="207"/>
            <ac:spMkLst>
              <pc:docMk/>
              <pc:sldMasterMk cId="3006820655" sldId="2147483648"/>
              <pc:sldLayoutMk cId="2126423735" sldId="2147483706"/>
              <ac:spMk id="3" creationId="{62891574-FF1E-DB03-24EC-93F7C165F719}"/>
            </ac:spMkLst>
          </pc:spChg>
          <pc:spChg chg="add mod">
            <ac:chgData name="Alexia  Gibbs" userId="9d8329f6-c03a-4e54-950c-f0884c3c4843" providerId="ADAL" clId="{EC7FC96F-DFEF-3440-81D6-434C000B0327}" dt="2024-08-13T14:15:03.858" v="658"/>
            <ac:spMkLst>
              <pc:docMk/>
              <pc:sldMasterMk cId="3006820655" sldId="2147483648"/>
              <pc:sldLayoutMk cId="2126423735" sldId="2147483706"/>
              <ac:spMk id="5" creationId="{438536FF-8375-C114-9660-F440E20C8A58}"/>
            </ac:spMkLst>
          </pc:spChg>
          <pc:spChg chg="add del">
            <ac:chgData name="Alexia  Gibbs" userId="9d8329f6-c03a-4e54-950c-f0884c3c4843" providerId="ADAL" clId="{EC7FC96F-DFEF-3440-81D6-434C000B0327}" dt="2024-08-13T14:15:03.529" v="657" actId="478"/>
            <ac:spMkLst>
              <pc:docMk/>
              <pc:sldMasterMk cId="3006820655" sldId="2147483648"/>
              <pc:sldLayoutMk cId="2126423735" sldId="2147483706"/>
              <ac:spMk id="23" creationId="{D0B3B54C-AEE8-0265-6DC8-DAB977634B6B}"/>
            </ac:spMkLst>
          </pc:spChg>
          <pc:spChg chg="add del">
            <ac:chgData name="Alexia  Gibbs" userId="9d8329f6-c03a-4e54-950c-f0884c3c4843" providerId="ADAL" clId="{EC7FC96F-DFEF-3440-81D6-434C000B0327}" dt="2024-08-13T14:15:03.529" v="657" actId="478"/>
            <ac:spMkLst>
              <pc:docMk/>
              <pc:sldMasterMk cId="3006820655" sldId="2147483648"/>
              <pc:sldLayoutMk cId="2126423735" sldId="2147483706"/>
              <ac:spMk id="32" creationId="{F69B2280-495D-AF5E-FAE9-4BAA2AB55641}"/>
            </ac:spMkLst>
          </pc:spChg>
          <pc:spChg chg="mod">
            <ac:chgData name="Alexia  Gibbs" userId="9d8329f6-c03a-4e54-950c-f0884c3c4843" providerId="ADAL" clId="{EC7FC96F-DFEF-3440-81D6-434C000B0327}" dt="2024-08-13T14:11:42.644" v="624" actId="113"/>
            <ac:spMkLst>
              <pc:docMk/>
              <pc:sldMasterMk cId="3006820655" sldId="2147483648"/>
              <pc:sldLayoutMk cId="2126423735" sldId="2147483706"/>
              <ac:spMk id="44" creationId="{B9144D00-A5B1-0835-B614-5FFEB61B3DE2}"/>
            </ac:spMkLst>
          </pc:spChg>
          <pc:spChg chg="add del">
            <ac:chgData name="Alexia  Gibbs" userId="9d8329f6-c03a-4e54-950c-f0884c3c4843" providerId="ADAL" clId="{EC7FC96F-DFEF-3440-81D6-434C000B0327}" dt="2024-08-13T14:14:45.732" v="656" actId="478"/>
            <ac:spMkLst>
              <pc:docMk/>
              <pc:sldMasterMk cId="3006820655" sldId="2147483648"/>
              <pc:sldLayoutMk cId="2126423735" sldId="2147483706"/>
              <ac:spMk id="45" creationId="{BCCF6B73-369B-9B47-1B8D-68743D73CEB6}"/>
            </ac:spMkLst>
          </pc:spChg>
          <pc:spChg chg="add del">
            <ac:chgData name="Alexia  Gibbs" userId="9d8329f6-c03a-4e54-950c-f0884c3c4843" providerId="ADAL" clId="{EC7FC96F-DFEF-3440-81D6-434C000B0327}" dt="2024-08-13T14:15:03.529" v="657" actId="478"/>
            <ac:spMkLst>
              <pc:docMk/>
              <pc:sldMasterMk cId="3006820655" sldId="2147483648"/>
              <pc:sldLayoutMk cId="2126423735" sldId="2147483706"/>
              <ac:spMk id="46" creationId="{B5B109A1-42B0-BE23-4F53-C568A67AE1AA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54" creationId="{BCD5B86A-9998-0F62-959D-6AF388BA1FBA}"/>
            </ac:spMkLst>
          </pc:spChg>
          <pc:spChg chg="mod">
            <ac:chgData name="Alexia  Gibbs" userId="9d8329f6-c03a-4e54-950c-f0884c3c4843" providerId="ADAL" clId="{EC7FC96F-DFEF-3440-81D6-434C000B0327}" dt="2024-08-13T14:11:51.779" v="626" actId="113"/>
            <ac:spMkLst>
              <pc:docMk/>
              <pc:sldMasterMk cId="3006820655" sldId="2147483648"/>
              <pc:sldLayoutMk cId="2126423735" sldId="2147483706"/>
              <ac:spMk id="56" creationId="{BA9434C3-22A0-37AB-B698-A960747F3BC8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57" creationId="{84A916F3-2E67-D699-6044-D80009346853}"/>
            </ac:spMkLst>
          </pc:spChg>
          <pc:spChg chg="mod">
            <ac:chgData name="Alexia  Gibbs" userId="9d8329f6-c03a-4e54-950c-f0884c3c4843" providerId="ADAL" clId="{EC7FC96F-DFEF-3440-81D6-434C000B0327}" dt="2024-08-13T14:12:02.443" v="628" actId="113"/>
            <ac:spMkLst>
              <pc:docMk/>
              <pc:sldMasterMk cId="3006820655" sldId="2147483648"/>
              <pc:sldLayoutMk cId="2126423735" sldId="2147483706"/>
              <ac:spMk id="62" creationId="{50166E3D-92E4-76DD-101B-D717DF6461E8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63" creationId="{CE40884E-24D0-44B3-EB7C-C374CFEC6D41}"/>
            </ac:spMkLst>
          </pc:spChg>
          <pc:spChg chg="mod">
            <ac:chgData name="Alexia  Gibbs" userId="9d8329f6-c03a-4e54-950c-f0884c3c4843" providerId="ADAL" clId="{EC7FC96F-DFEF-3440-81D6-434C000B0327}" dt="2024-08-13T14:12:07.471" v="630" actId="113"/>
            <ac:spMkLst>
              <pc:docMk/>
              <pc:sldMasterMk cId="3006820655" sldId="2147483648"/>
              <pc:sldLayoutMk cId="2126423735" sldId="2147483706"/>
              <ac:spMk id="65" creationId="{184C1B8A-3453-F93F-3300-DDA5D7FA5602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66" creationId="{671FC959-A8E3-7FE8-BC93-C7B082FFE33B}"/>
            </ac:spMkLst>
          </pc:spChg>
          <pc:spChg chg="mod">
            <ac:chgData name="Alexia  Gibbs" userId="9d8329f6-c03a-4e54-950c-f0884c3c4843" providerId="ADAL" clId="{EC7FC96F-DFEF-3440-81D6-434C000B0327}" dt="2024-08-13T14:16:15.757" v="668" actId="207"/>
            <ac:spMkLst>
              <pc:docMk/>
              <pc:sldMasterMk cId="3006820655" sldId="2147483648"/>
              <pc:sldLayoutMk cId="2126423735" sldId="2147483706"/>
              <ac:spMk id="69" creationId="{D72591F7-C797-FE21-2F1A-A75343040984}"/>
            </ac:spMkLst>
          </pc:spChg>
          <pc:spChg chg="mod">
            <ac:chgData name="Alexia  Gibbs" userId="9d8329f6-c03a-4e54-950c-f0884c3c4843" providerId="ADAL" clId="{EC7FC96F-DFEF-3440-81D6-434C000B0327}" dt="2024-08-13T14:14:06.388" v="647" actId="113"/>
            <ac:spMkLst>
              <pc:docMk/>
              <pc:sldMasterMk cId="3006820655" sldId="2147483648"/>
              <pc:sldLayoutMk cId="2126423735" sldId="2147483706"/>
              <ac:spMk id="70" creationId="{BA999087-E1E2-190B-4FF7-CC6C3B0D200D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73" creationId="{831C70F3-EA74-433E-40C2-462BF05BD660}"/>
            </ac:spMkLst>
          </pc:spChg>
          <pc:spChg chg="mod">
            <ac:chgData name="Alexia  Gibbs" userId="9d8329f6-c03a-4e54-950c-f0884c3c4843" providerId="ADAL" clId="{EC7FC96F-DFEF-3440-81D6-434C000B0327}" dt="2024-08-13T14:14:11.371" v="649" actId="113"/>
            <ac:spMkLst>
              <pc:docMk/>
              <pc:sldMasterMk cId="3006820655" sldId="2147483648"/>
              <pc:sldLayoutMk cId="2126423735" sldId="2147483706"/>
              <ac:spMk id="75" creationId="{9C545482-6D5D-879C-7575-6743B4E9219E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76" creationId="{97678CDA-6608-86BC-0F66-92DF6761EEF6}"/>
            </ac:spMkLst>
          </pc:spChg>
          <pc:spChg chg="mod">
            <ac:chgData name="Alexia  Gibbs" userId="9d8329f6-c03a-4e54-950c-f0884c3c4843" providerId="ADAL" clId="{EC7FC96F-DFEF-3440-81D6-434C000B0327}" dt="2024-08-13T14:14:17.418" v="651" actId="113"/>
            <ac:spMkLst>
              <pc:docMk/>
              <pc:sldMasterMk cId="3006820655" sldId="2147483648"/>
              <pc:sldLayoutMk cId="2126423735" sldId="2147483706"/>
              <ac:spMk id="78" creationId="{A1C08E2B-1F0C-EB3E-07DA-C405DC1598D8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79" creationId="{5AD87C78-F265-1AA2-52CA-5338DA0C309C}"/>
            </ac:spMkLst>
          </pc:spChg>
          <pc:spChg chg="mod">
            <ac:chgData name="Alexia  Gibbs" userId="9d8329f6-c03a-4e54-950c-f0884c3c4843" providerId="ADAL" clId="{EC7FC96F-DFEF-3440-81D6-434C000B0327}" dt="2024-08-13T14:14:22.916" v="653" actId="113"/>
            <ac:spMkLst>
              <pc:docMk/>
              <pc:sldMasterMk cId="3006820655" sldId="2147483648"/>
              <pc:sldLayoutMk cId="2126423735" sldId="2147483706"/>
              <ac:spMk id="81" creationId="{ED83009F-1A38-10AF-10A2-03AC70BBBEAB}"/>
            </ac:spMkLst>
          </pc:spChg>
          <pc:spChg chg="mod">
            <ac:chgData name="Alexia  Gibbs" userId="9d8329f6-c03a-4e54-950c-f0884c3c4843" providerId="ADAL" clId="{EC7FC96F-DFEF-3440-81D6-434C000B0327}" dt="2024-08-13T14:12:41.247" v="633" actId="14100"/>
            <ac:spMkLst>
              <pc:docMk/>
              <pc:sldMasterMk cId="3006820655" sldId="2147483648"/>
              <pc:sldLayoutMk cId="2126423735" sldId="2147483706"/>
              <ac:spMk id="82" creationId="{E11FF8D4-C1E0-D70D-2041-96B36466B317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83" creationId="{C3D61BFD-E27E-39C4-9566-98C66C6DE338}"/>
            </ac:spMkLst>
          </pc:spChg>
          <pc:spChg chg="mod">
            <ac:chgData name="Alexia  Gibbs" userId="9d8329f6-c03a-4e54-950c-f0884c3c4843" providerId="ADAL" clId="{EC7FC96F-DFEF-3440-81D6-434C000B0327}" dt="2024-08-13T14:14:27.166" v="654" actId="2711"/>
            <ac:spMkLst>
              <pc:docMk/>
              <pc:sldMasterMk cId="3006820655" sldId="2147483648"/>
              <pc:sldLayoutMk cId="2126423735" sldId="2147483706"/>
              <ac:spMk id="85" creationId="{C920DA9C-4559-64C9-3F53-3D73906CFDA5}"/>
            </ac:spMkLst>
          </pc:spChg>
          <pc:spChg chg="mod">
            <ac:chgData name="Alexia  Gibbs" userId="9d8329f6-c03a-4e54-950c-f0884c3c4843" providerId="ADAL" clId="{EC7FC96F-DFEF-3440-81D6-434C000B0327}" dt="2024-08-13T14:13:19.156" v="638" actId="113"/>
            <ac:spMkLst>
              <pc:docMk/>
              <pc:sldMasterMk cId="3006820655" sldId="2147483648"/>
              <pc:sldLayoutMk cId="2126423735" sldId="2147483706"/>
              <ac:spMk id="86" creationId="{3E57F3F7-21B9-43CF-C516-41AA38336967}"/>
            </ac:spMkLst>
          </pc:spChg>
          <pc:picChg chg="add mod">
            <ac:chgData name="Alexia  Gibbs" userId="9d8329f6-c03a-4e54-950c-f0884c3c4843" providerId="ADAL" clId="{EC7FC96F-DFEF-3440-81D6-434C000B0327}" dt="2024-08-13T14:15:03.858" v="658"/>
            <ac:picMkLst>
              <pc:docMk/>
              <pc:sldMasterMk cId="3006820655" sldId="2147483648"/>
              <pc:sldLayoutMk cId="2126423735" sldId="2147483706"/>
              <ac:picMk id="4" creationId="{1133B6D8-D5E9-3EA9-D11A-125709F22CD6}"/>
            </ac:picMkLst>
          </pc:picChg>
          <pc:picChg chg="add del">
            <ac:chgData name="Alexia  Gibbs" userId="9d8329f6-c03a-4e54-950c-f0884c3c4843" providerId="ADAL" clId="{EC7FC96F-DFEF-3440-81D6-434C000B0327}" dt="2024-08-13T14:15:03.529" v="657" actId="478"/>
            <ac:picMkLst>
              <pc:docMk/>
              <pc:sldMasterMk cId="3006820655" sldId="2147483648"/>
              <pc:sldLayoutMk cId="2126423735" sldId="2147483706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3:55:57.272" v="381" actId="1035"/>
          <pc:sldLayoutMkLst>
            <pc:docMk/>
            <pc:sldMasterMk cId="3006820655" sldId="2147483648"/>
            <pc:sldLayoutMk cId="3067083685" sldId="2147483707"/>
          </pc:sldLayoutMkLst>
          <pc:spChg chg="mod">
            <ac:chgData name="Alexia  Gibbs" userId="9d8329f6-c03a-4e54-950c-f0884c3c4843" providerId="ADAL" clId="{EC7FC96F-DFEF-3440-81D6-434C000B0327}" dt="2024-08-13T13:55:57.272" v="381" actId="1035"/>
            <ac:spMkLst>
              <pc:docMk/>
              <pc:sldMasterMk cId="3006820655" sldId="2147483648"/>
              <pc:sldLayoutMk cId="3067083685" sldId="2147483707"/>
              <ac:spMk id="2" creationId="{7CA6EF5C-8831-CFDC-71EE-A45018E412D8}"/>
            </ac:spMkLst>
          </pc:spChg>
          <pc:spChg chg="mod">
            <ac:chgData name="Alexia  Gibbs" userId="9d8329f6-c03a-4e54-950c-f0884c3c4843" providerId="ADAL" clId="{EC7FC96F-DFEF-3440-81D6-434C000B0327}" dt="2024-08-13T13:55:57.272" v="381" actId="1035"/>
            <ac:spMkLst>
              <pc:docMk/>
              <pc:sldMasterMk cId="3006820655" sldId="2147483648"/>
              <pc:sldLayoutMk cId="3067083685" sldId="2147483707"/>
              <ac:spMk id="3" creationId="{6466E7BE-71EC-D0C9-808A-05C1DBC5A1D7}"/>
            </ac:spMkLst>
          </pc:spChg>
          <pc:spChg chg="mod">
            <ac:chgData name="Alexia  Gibbs" userId="9d8329f6-c03a-4e54-950c-f0884c3c4843" providerId="ADAL" clId="{EC7FC96F-DFEF-3440-81D6-434C000B0327}" dt="2024-08-13T13:55:57.272" v="381" actId="1035"/>
            <ac:spMkLst>
              <pc:docMk/>
              <pc:sldMasterMk cId="3006820655" sldId="2147483648"/>
              <pc:sldLayoutMk cId="3067083685" sldId="2147483707"/>
              <ac:spMk id="4" creationId="{FC1774F2-98CB-5443-2445-01F975CDDCB9}"/>
            </ac:spMkLst>
          </pc:spChg>
          <pc:spChg chg="mod">
            <ac:chgData name="Alexia  Gibbs" userId="9d8329f6-c03a-4e54-950c-f0884c3c4843" providerId="ADAL" clId="{EC7FC96F-DFEF-3440-81D6-434C000B0327}" dt="2024-08-13T13:55:57.272" v="381" actId="1035"/>
            <ac:spMkLst>
              <pc:docMk/>
              <pc:sldMasterMk cId="3006820655" sldId="2147483648"/>
              <pc:sldLayoutMk cId="3067083685" sldId="2147483707"/>
              <ac:spMk id="5" creationId="{63C8FE28-071C-7DDA-E99D-682627E8E16A}"/>
            </ac:spMkLst>
          </pc:spChg>
          <pc:spChg chg="mod">
            <ac:chgData name="Alexia  Gibbs" userId="9d8329f6-c03a-4e54-950c-f0884c3c4843" providerId="ADAL" clId="{EC7FC96F-DFEF-3440-81D6-434C000B0327}" dt="2024-08-13T13:55:57.272" v="381" actId="1035"/>
            <ac:spMkLst>
              <pc:docMk/>
              <pc:sldMasterMk cId="3006820655" sldId="2147483648"/>
              <pc:sldLayoutMk cId="3067083685" sldId="2147483707"/>
              <ac:spMk id="6" creationId="{6C887F92-4D5D-F216-89DC-F64C9513C171}"/>
            </ac:spMkLst>
          </pc:spChg>
          <pc:spChg chg="add mod">
            <ac:chgData name="Alexia  Gibbs" userId="9d8329f6-c03a-4e54-950c-f0884c3c4843" providerId="ADAL" clId="{EC7FC96F-DFEF-3440-81D6-434C000B0327}" dt="2024-08-13T13:55:35.330" v="354"/>
            <ac:spMkLst>
              <pc:docMk/>
              <pc:sldMasterMk cId="3006820655" sldId="2147483648"/>
              <pc:sldLayoutMk cId="3067083685" sldId="2147483707"/>
              <ac:spMk id="7" creationId="{9BF84AB4-BFEE-56B3-C587-214FEBF2723D}"/>
            </ac:spMkLst>
          </pc:spChg>
          <pc:spChg chg="add mod">
            <ac:chgData name="Alexia  Gibbs" userId="9d8329f6-c03a-4e54-950c-f0884c3c4843" providerId="ADAL" clId="{EC7FC96F-DFEF-3440-81D6-434C000B0327}" dt="2024-08-13T13:55:35.330" v="354"/>
            <ac:spMkLst>
              <pc:docMk/>
              <pc:sldMasterMk cId="3006820655" sldId="2147483648"/>
              <pc:sldLayoutMk cId="3067083685" sldId="2147483707"/>
              <ac:spMk id="9" creationId="{F8C98F5C-813E-304F-38D6-010D5D33F5B9}"/>
            </ac:spMkLst>
          </pc:spChg>
          <pc:spChg chg="del">
            <ac:chgData name="Alexia  Gibbs" userId="9d8329f6-c03a-4e54-950c-f0884c3c4843" providerId="ADAL" clId="{EC7FC96F-DFEF-3440-81D6-434C000B0327}" dt="2024-08-13T13:55:34.995" v="353" actId="478"/>
            <ac:spMkLst>
              <pc:docMk/>
              <pc:sldMasterMk cId="3006820655" sldId="2147483648"/>
              <pc:sldLayoutMk cId="3067083685" sldId="2147483707"/>
              <ac:spMk id="23" creationId="{D0B3B54C-AEE8-0265-6DC8-DAB977634B6B}"/>
            </ac:spMkLst>
          </pc:spChg>
          <pc:spChg chg="mod">
            <ac:chgData name="Alexia  Gibbs" userId="9d8329f6-c03a-4e54-950c-f0884c3c4843" providerId="ADAL" clId="{EC7FC96F-DFEF-3440-81D6-434C000B0327}" dt="2024-08-13T13:55:57.272" v="381" actId="1035"/>
            <ac:spMkLst>
              <pc:docMk/>
              <pc:sldMasterMk cId="3006820655" sldId="2147483648"/>
              <pc:sldLayoutMk cId="3067083685" sldId="2147483707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3:55:34.995" v="353" actId="478"/>
            <ac:spMkLst>
              <pc:docMk/>
              <pc:sldMasterMk cId="3006820655" sldId="2147483648"/>
              <pc:sldLayoutMk cId="3067083685" sldId="2147483707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3:55:34.995" v="353" actId="478"/>
            <ac:spMkLst>
              <pc:docMk/>
              <pc:sldMasterMk cId="3006820655" sldId="2147483648"/>
              <pc:sldLayoutMk cId="3067083685" sldId="2147483707"/>
              <ac:spMk id="46" creationId="{B5B109A1-42B0-BE23-4F53-C568A67AE1AA}"/>
            </ac:spMkLst>
          </pc:spChg>
          <pc:picChg chg="add mod">
            <ac:chgData name="Alexia  Gibbs" userId="9d8329f6-c03a-4e54-950c-f0884c3c4843" providerId="ADAL" clId="{EC7FC96F-DFEF-3440-81D6-434C000B0327}" dt="2024-08-13T13:55:35.330" v="354"/>
            <ac:picMkLst>
              <pc:docMk/>
              <pc:sldMasterMk cId="3006820655" sldId="2147483648"/>
              <pc:sldLayoutMk cId="3067083685" sldId="2147483707"/>
              <ac:picMk id="8" creationId="{DB0FDFEB-54AB-4CCD-8CDA-BA0961E97C78}"/>
            </ac:picMkLst>
          </pc:picChg>
          <pc:picChg chg="del">
            <ac:chgData name="Alexia  Gibbs" userId="9d8329f6-c03a-4e54-950c-f0884c3c4843" providerId="ADAL" clId="{EC7FC96F-DFEF-3440-81D6-434C000B0327}" dt="2024-08-13T13:55:34.995" v="353" actId="478"/>
            <ac:picMkLst>
              <pc:docMk/>
              <pc:sldMasterMk cId="3006820655" sldId="2147483648"/>
              <pc:sldLayoutMk cId="3067083685" sldId="2147483707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3:43:51.646" v="136"/>
          <pc:sldLayoutMkLst>
            <pc:docMk/>
            <pc:sldMasterMk cId="3006820655" sldId="2147483648"/>
            <pc:sldLayoutMk cId="1853461169" sldId="2147483708"/>
          </pc:sldLayoutMkLst>
          <pc:spChg chg="del">
            <ac:chgData name="Alexia  Gibbs" userId="9d8329f6-c03a-4e54-950c-f0884c3c4843" providerId="ADAL" clId="{EC7FC96F-DFEF-3440-81D6-434C000B0327}" dt="2024-08-13T13:43:37.547" v="129" actId="478"/>
            <ac:spMkLst>
              <pc:docMk/>
              <pc:sldMasterMk cId="3006820655" sldId="2147483648"/>
              <pc:sldLayoutMk cId="1853461169" sldId="2147483708"/>
              <ac:spMk id="3" creationId="{B22C21E9-ACD4-B4AB-EB0B-10C5A0FFE9F0}"/>
            </ac:spMkLst>
          </pc:spChg>
          <pc:spChg chg="add mod">
            <ac:chgData name="Alexia  Gibbs" userId="9d8329f6-c03a-4e54-950c-f0884c3c4843" providerId="ADAL" clId="{EC7FC96F-DFEF-3440-81D6-434C000B0327}" dt="2024-08-13T13:43:49.790" v="134" actId="207"/>
            <ac:spMkLst>
              <pc:docMk/>
              <pc:sldMasterMk cId="3006820655" sldId="2147483648"/>
              <pc:sldLayoutMk cId="1853461169" sldId="2147483708"/>
              <ac:spMk id="4" creationId="{539C4650-42F1-BC22-346A-4C10B552326C}"/>
            </ac:spMkLst>
          </pc:spChg>
          <pc:spChg chg="add mod">
            <ac:chgData name="Alexia  Gibbs" userId="9d8329f6-c03a-4e54-950c-f0884c3c4843" providerId="ADAL" clId="{EC7FC96F-DFEF-3440-81D6-434C000B0327}" dt="2024-08-13T13:43:40.932" v="132" actId="767"/>
            <ac:spMkLst>
              <pc:docMk/>
              <pc:sldMasterMk cId="3006820655" sldId="2147483648"/>
              <pc:sldLayoutMk cId="1853461169" sldId="2147483708"/>
              <ac:spMk id="5" creationId="{4EC0AD98-CF6A-D8F1-C2B8-EA8FDD7C5CA3}"/>
            </ac:spMkLst>
          </pc:spChg>
          <pc:spChg chg="add del mod">
            <ac:chgData name="Alexia  Gibbs" userId="9d8329f6-c03a-4e54-950c-f0884c3c4843" providerId="ADAL" clId="{EC7FC96F-DFEF-3440-81D6-434C000B0327}" dt="2024-08-13T13:43:51.646" v="136"/>
            <ac:spMkLst>
              <pc:docMk/>
              <pc:sldMasterMk cId="3006820655" sldId="2147483648"/>
              <pc:sldLayoutMk cId="1853461169" sldId="2147483708"/>
              <ac:spMk id="7" creationId="{783A03DF-9ED0-88A5-DB82-EDAA559C13CB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5:38.051" v="221" actId="1037"/>
          <pc:sldLayoutMkLst>
            <pc:docMk/>
            <pc:sldMasterMk cId="3006820655" sldId="2147483648"/>
            <pc:sldLayoutMk cId="4101298138" sldId="2147483709"/>
          </pc:sldLayoutMkLst>
          <pc:spChg chg="add del mod">
            <ac:chgData name="Alexia  Gibbs" userId="9d8329f6-c03a-4e54-950c-f0884c3c4843" providerId="ADAL" clId="{EC7FC96F-DFEF-3440-81D6-434C000B0327}" dt="2024-08-13T13:44:54.274" v="145" actId="478"/>
            <ac:spMkLst>
              <pc:docMk/>
              <pc:sldMasterMk cId="3006820655" sldId="2147483648"/>
              <pc:sldLayoutMk cId="4101298138" sldId="2147483709"/>
              <ac:spMk id="3" creationId="{3B55C7E3-0B0A-713C-0AB1-8016CBF2811D}"/>
            </ac:spMkLst>
          </pc:spChg>
          <pc:spChg chg="add del mod">
            <ac:chgData name="Alexia  Gibbs" userId="9d8329f6-c03a-4e54-950c-f0884c3c4843" providerId="ADAL" clId="{EC7FC96F-DFEF-3440-81D6-434C000B0327}" dt="2024-08-13T13:44:54.274" v="145" actId="478"/>
            <ac:spMkLst>
              <pc:docMk/>
              <pc:sldMasterMk cId="3006820655" sldId="2147483648"/>
              <pc:sldLayoutMk cId="4101298138" sldId="2147483709"/>
              <ac:spMk id="4" creationId="{3BA7CBFA-5B4B-B8BF-B780-3E44337D4EC9}"/>
            </ac:spMkLst>
          </pc:spChg>
          <pc:spChg chg="add mod">
            <ac:chgData name="Alexia  Gibbs" userId="9d8329f6-c03a-4e54-950c-f0884c3c4843" providerId="ADAL" clId="{EC7FC96F-DFEF-3440-81D6-434C000B0327}" dt="2024-08-13T13:45:38.051" v="221" actId="1037"/>
            <ac:spMkLst>
              <pc:docMk/>
              <pc:sldMasterMk cId="3006820655" sldId="2147483648"/>
              <pc:sldLayoutMk cId="4101298138" sldId="2147483709"/>
              <ac:spMk id="5" creationId="{C5A1F7F9-B298-CD64-F246-9929781356F2}"/>
            </ac:spMkLst>
          </pc:spChg>
          <pc:spChg chg="add mod">
            <ac:chgData name="Alexia  Gibbs" userId="9d8329f6-c03a-4e54-950c-f0884c3c4843" providerId="ADAL" clId="{EC7FC96F-DFEF-3440-81D6-434C000B0327}" dt="2024-08-13T13:45:38.051" v="221" actId="1037"/>
            <ac:spMkLst>
              <pc:docMk/>
              <pc:sldMasterMk cId="3006820655" sldId="2147483648"/>
              <pc:sldLayoutMk cId="4101298138" sldId="2147483709"/>
              <ac:spMk id="6" creationId="{B5ABE126-D882-8A79-C746-0E04BEBFD8D5}"/>
            </ac:spMkLst>
          </pc:spChg>
          <pc:spChg chg="del">
            <ac:chgData name="Alexia  Gibbs" userId="9d8329f6-c03a-4e54-950c-f0884c3c4843" providerId="ADAL" clId="{EC7FC96F-DFEF-3440-81D6-434C000B0327}" dt="2024-08-13T13:44:33.614" v="142" actId="478"/>
            <ac:spMkLst>
              <pc:docMk/>
              <pc:sldMasterMk cId="3006820655" sldId="2147483648"/>
              <pc:sldLayoutMk cId="4101298138" sldId="2147483709"/>
              <ac:spMk id="9" creationId="{95CCDC7E-5995-1B7C-E6B6-823260919B88}"/>
            </ac:spMkLst>
          </pc:spChg>
          <pc:spChg chg="del">
            <ac:chgData name="Alexia  Gibbs" userId="9d8329f6-c03a-4e54-950c-f0884c3c4843" providerId="ADAL" clId="{EC7FC96F-DFEF-3440-81D6-434C000B0327}" dt="2024-08-13T13:44:33.614" v="142" actId="478"/>
            <ac:spMkLst>
              <pc:docMk/>
              <pc:sldMasterMk cId="3006820655" sldId="2147483648"/>
              <pc:sldLayoutMk cId="4101298138" sldId="2147483709"/>
              <ac:spMk id="16" creationId="{7F28EB9A-7ADB-0A52-A451-6D1876089A4C}"/>
            </ac:spMkLst>
          </pc:spChg>
        </pc:sldLayoutChg>
        <pc:sldLayoutChg chg="modSp">
          <pc:chgData name="Alexia  Gibbs" userId="9d8329f6-c03a-4e54-950c-f0884c3c4843" providerId="ADAL" clId="{EC7FC96F-DFEF-3440-81D6-434C000B0327}" dt="2024-08-13T13:47:34.172" v="246" actId="2711"/>
          <pc:sldLayoutMkLst>
            <pc:docMk/>
            <pc:sldMasterMk cId="3006820655" sldId="2147483648"/>
            <pc:sldLayoutMk cId="3784154112" sldId="2147483710"/>
          </pc:sldLayoutMkLst>
          <pc:spChg chg="mod">
            <ac:chgData name="Alexia  Gibbs" userId="9d8329f6-c03a-4e54-950c-f0884c3c4843" providerId="ADAL" clId="{EC7FC96F-DFEF-3440-81D6-434C000B0327}" dt="2024-08-13T13:47:34.172" v="246" actId="2711"/>
            <ac:spMkLst>
              <pc:docMk/>
              <pc:sldMasterMk cId="3006820655" sldId="2147483648"/>
              <pc:sldLayoutMk cId="3784154112" sldId="2147483710"/>
              <ac:spMk id="4" creationId="{A17D662B-208F-1DDF-F61D-64C787295159}"/>
            </ac:spMkLst>
          </pc:spChg>
          <pc:spChg chg="mod">
            <ac:chgData name="Alexia  Gibbs" userId="9d8329f6-c03a-4e54-950c-f0884c3c4843" providerId="ADAL" clId="{EC7FC96F-DFEF-3440-81D6-434C000B0327}" dt="2024-08-13T13:47:29.744" v="245" actId="2711"/>
            <ac:spMkLst>
              <pc:docMk/>
              <pc:sldMasterMk cId="3006820655" sldId="2147483648"/>
              <pc:sldLayoutMk cId="3784154112" sldId="2147483710"/>
              <ac:spMk id="5" creationId="{C38D9C98-976A-2B7B-4501-DDCB190BF5FB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4:02:17.807" v="476" actId="207"/>
          <pc:sldLayoutMkLst>
            <pc:docMk/>
            <pc:sldMasterMk cId="3006820655" sldId="2147483648"/>
            <pc:sldLayoutMk cId="257576928" sldId="2147483711"/>
          </pc:sldLayoutMkLst>
          <pc:spChg chg="add mod">
            <ac:chgData name="Alexia  Gibbs" userId="9d8329f6-c03a-4e54-950c-f0884c3c4843" providerId="ADAL" clId="{EC7FC96F-DFEF-3440-81D6-434C000B0327}" dt="2024-08-13T14:02:13.826" v="475"/>
            <ac:spMkLst>
              <pc:docMk/>
              <pc:sldMasterMk cId="3006820655" sldId="2147483648"/>
              <pc:sldLayoutMk cId="257576928" sldId="2147483711"/>
              <ac:spMk id="2" creationId="{41164E38-7945-6F77-E473-E7BD57044F27}"/>
            </ac:spMkLst>
          </pc:spChg>
          <pc:spChg chg="add mod">
            <ac:chgData name="Alexia  Gibbs" userId="9d8329f6-c03a-4e54-950c-f0884c3c4843" providerId="ADAL" clId="{EC7FC96F-DFEF-3440-81D6-434C000B0327}" dt="2024-08-13T14:02:17.807" v="476" actId="207"/>
            <ac:spMkLst>
              <pc:docMk/>
              <pc:sldMasterMk cId="3006820655" sldId="2147483648"/>
              <pc:sldLayoutMk cId="257576928" sldId="2147483711"/>
              <ac:spMk id="3" creationId="{14E562E3-498F-8340-F823-070C364F4202}"/>
            </ac:spMkLst>
          </pc:spChg>
          <pc:spChg chg="add mod">
            <ac:chgData name="Alexia  Gibbs" userId="9d8329f6-c03a-4e54-950c-f0884c3c4843" providerId="ADAL" clId="{EC7FC96F-DFEF-3440-81D6-434C000B0327}" dt="2024-08-13T14:02:13.826" v="475"/>
            <ac:spMkLst>
              <pc:docMk/>
              <pc:sldMasterMk cId="3006820655" sldId="2147483648"/>
              <pc:sldLayoutMk cId="257576928" sldId="2147483711"/>
              <ac:spMk id="5" creationId="{ADCE30CC-40B2-8857-036C-B26F4C626132}"/>
            </ac:spMkLst>
          </pc:spChg>
          <pc:spChg chg="del">
            <ac:chgData name="Alexia  Gibbs" userId="9d8329f6-c03a-4e54-950c-f0884c3c4843" providerId="ADAL" clId="{EC7FC96F-DFEF-3440-81D6-434C000B0327}" dt="2024-08-13T14:02:13.433" v="474" actId="478"/>
            <ac:spMkLst>
              <pc:docMk/>
              <pc:sldMasterMk cId="3006820655" sldId="2147483648"/>
              <pc:sldLayoutMk cId="257576928" sldId="2147483711"/>
              <ac:spMk id="23" creationId="{D0B3B54C-AEE8-0265-6DC8-DAB977634B6B}"/>
            </ac:spMkLst>
          </pc:spChg>
          <pc:spChg chg="del">
            <ac:chgData name="Alexia  Gibbs" userId="9d8329f6-c03a-4e54-950c-f0884c3c4843" providerId="ADAL" clId="{EC7FC96F-DFEF-3440-81D6-434C000B0327}" dt="2024-08-13T14:02:13.433" v="474" actId="478"/>
            <ac:spMkLst>
              <pc:docMk/>
              <pc:sldMasterMk cId="3006820655" sldId="2147483648"/>
              <pc:sldLayoutMk cId="257576928" sldId="2147483711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4:02:13.433" v="474" actId="478"/>
            <ac:spMkLst>
              <pc:docMk/>
              <pc:sldMasterMk cId="3006820655" sldId="2147483648"/>
              <pc:sldLayoutMk cId="257576928" sldId="2147483711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2:13.433" v="474" actId="478"/>
            <ac:spMkLst>
              <pc:docMk/>
              <pc:sldMasterMk cId="3006820655" sldId="2147483648"/>
              <pc:sldLayoutMk cId="257576928" sldId="2147483711"/>
              <ac:spMk id="46" creationId="{B5B109A1-42B0-BE23-4F53-C568A67AE1AA}"/>
            </ac:spMkLst>
          </pc:spChg>
          <pc:picChg chg="add mod">
            <ac:chgData name="Alexia  Gibbs" userId="9d8329f6-c03a-4e54-950c-f0884c3c4843" providerId="ADAL" clId="{EC7FC96F-DFEF-3440-81D6-434C000B0327}" dt="2024-08-13T14:02:13.826" v="475"/>
            <ac:picMkLst>
              <pc:docMk/>
              <pc:sldMasterMk cId="3006820655" sldId="2147483648"/>
              <pc:sldLayoutMk cId="257576928" sldId="2147483711"/>
              <ac:picMk id="4" creationId="{70F1563D-DEFC-66FB-2263-749751F6456B}"/>
            </ac:picMkLst>
          </pc:picChg>
          <pc:picChg chg="del">
            <ac:chgData name="Alexia  Gibbs" userId="9d8329f6-c03a-4e54-950c-f0884c3c4843" providerId="ADAL" clId="{EC7FC96F-DFEF-3440-81D6-434C000B0327}" dt="2024-08-13T14:02:13.433" v="474" actId="478"/>
            <ac:picMkLst>
              <pc:docMk/>
              <pc:sldMasterMk cId="3006820655" sldId="2147483648"/>
              <pc:sldLayoutMk cId="257576928" sldId="2147483711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4:02:01.712" v="473" actId="207"/>
          <pc:sldLayoutMkLst>
            <pc:docMk/>
            <pc:sldMasterMk cId="3006820655" sldId="2147483648"/>
            <pc:sldLayoutMk cId="3243712905" sldId="2147483712"/>
          </pc:sldLayoutMkLst>
          <pc:spChg chg="add mod">
            <ac:chgData name="Alexia  Gibbs" userId="9d8329f6-c03a-4e54-950c-f0884c3c4843" providerId="ADAL" clId="{EC7FC96F-DFEF-3440-81D6-434C000B0327}" dt="2024-08-13T14:01:56.657" v="472"/>
            <ac:spMkLst>
              <pc:docMk/>
              <pc:sldMasterMk cId="3006820655" sldId="2147483648"/>
              <pc:sldLayoutMk cId="3243712905" sldId="2147483712"/>
              <ac:spMk id="2" creationId="{26216F9A-69A5-52B7-F970-FF404389F4B8}"/>
            </ac:spMkLst>
          </pc:spChg>
          <pc:spChg chg="add mod">
            <ac:chgData name="Alexia  Gibbs" userId="9d8329f6-c03a-4e54-950c-f0884c3c4843" providerId="ADAL" clId="{EC7FC96F-DFEF-3440-81D6-434C000B0327}" dt="2024-08-13T14:02:01.712" v="473" actId="207"/>
            <ac:spMkLst>
              <pc:docMk/>
              <pc:sldMasterMk cId="3006820655" sldId="2147483648"/>
              <pc:sldLayoutMk cId="3243712905" sldId="2147483712"/>
              <ac:spMk id="3" creationId="{71E73F74-6E5A-9BB9-B9D3-0C1FCD8F06F5}"/>
            </ac:spMkLst>
          </pc:spChg>
          <pc:spChg chg="add mod">
            <ac:chgData name="Alexia  Gibbs" userId="9d8329f6-c03a-4e54-950c-f0884c3c4843" providerId="ADAL" clId="{EC7FC96F-DFEF-3440-81D6-434C000B0327}" dt="2024-08-13T14:01:56.657" v="472"/>
            <ac:spMkLst>
              <pc:docMk/>
              <pc:sldMasterMk cId="3006820655" sldId="2147483648"/>
              <pc:sldLayoutMk cId="3243712905" sldId="2147483712"/>
              <ac:spMk id="5" creationId="{6BAA57A8-BA32-CE5C-3A08-3166A8A772CA}"/>
            </ac:spMkLst>
          </pc:spChg>
          <pc:spChg chg="del">
            <ac:chgData name="Alexia  Gibbs" userId="9d8329f6-c03a-4e54-950c-f0884c3c4843" providerId="ADAL" clId="{EC7FC96F-DFEF-3440-81D6-434C000B0327}" dt="2024-08-13T14:01:56.188" v="471" actId="478"/>
            <ac:spMkLst>
              <pc:docMk/>
              <pc:sldMasterMk cId="3006820655" sldId="2147483648"/>
              <pc:sldLayoutMk cId="3243712905" sldId="2147483712"/>
              <ac:spMk id="23" creationId="{D0B3B54C-AEE8-0265-6DC8-DAB977634B6B}"/>
            </ac:spMkLst>
          </pc:spChg>
          <pc:spChg chg="del">
            <ac:chgData name="Alexia  Gibbs" userId="9d8329f6-c03a-4e54-950c-f0884c3c4843" providerId="ADAL" clId="{EC7FC96F-DFEF-3440-81D6-434C000B0327}" dt="2024-08-13T14:01:56.188" v="471" actId="478"/>
            <ac:spMkLst>
              <pc:docMk/>
              <pc:sldMasterMk cId="3006820655" sldId="2147483648"/>
              <pc:sldLayoutMk cId="3243712905" sldId="2147483712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4:01:54.285" v="470" actId="478"/>
            <ac:spMkLst>
              <pc:docMk/>
              <pc:sldMasterMk cId="3006820655" sldId="2147483648"/>
              <pc:sldLayoutMk cId="3243712905" sldId="2147483712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1:54.285" v="470" actId="478"/>
            <ac:spMkLst>
              <pc:docMk/>
              <pc:sldMasterMk cId="3006820655" sldId="2147483648"/>
              <pc:sldLayoutMk cId="3243712905" sldId="2147483712"/>
              <ac:spMk id="46" creationId="{B5B109A1-42B0-BE23-4F53-C568A67AE1AA}"/>
            </ac:spMkLst>
          </pc:spChg>
          <pc:picChg chg="add mod">
            <ac:chgData name="Alexia  Gibbs" userId="9d8329f6-c03a-4e54-950c-f0884c3c4843" providerId="ADAL" clId="{EC7FC96F-DFEF-3440-81D6-434C000B0327}" dt="2024-08-13T14:01:56.657" v="472"/>
            <ac:picMkLst>
              <pc:docMk/>
              <pc:sldMasterMk cId="3006820655" sldId="2147483648"/>
              <pc:sldLayoutMk cId="3243712905" sldId="2147483712"/>
              <ac:picMk id="4" creationId="{5ED659F3-9112-2B4B-0A38-11B441B7BB74}"/>
            </ac:picMkLst>
          </pc:picChg>
          <pc:picChg chg="del">
            <ac:chgData name="Alexia  Gibbs" userId="9d8329f6-c03a-4e54-950c-f0884c3c4843" providerId="ADAL" clId="{EC7FC96F-DFEF-3440-81D6-434C000B0327}" dt="2024-08-13T14:01:54.285" v="470" actId="478"/>
            <ac:picMkLst>
              <pc:docMk/>
              <pc:sldMasterMk cId="3006820655" sldId="2147483648"/>
              <pc:sldLayoutMk cId="3243712905" sldId="2147483712"/>
              <ac:picMk id="47" creationId="{F07D328A-FF4E-E24C-4C81-BE5ADB9E9DD8}"/>
            </ac:picMkLst>
          </pc:picChg>
        </pc:sldLayoutChg>
        <pc:sldLayoutChg chg="addSp delSp modSp mod ord">
          <pc:chgData name="Alexia  Gibbs" userId="9d8329f6-c03a-4e54-950c-f0884c3c4843" providerId="ADAL" clId="{EC7FC96F-DFEF-3440-81D6-434C000B0327}" dt="2024-08-13T15:57:01.906" v="1654" actId="20578"/>
          <pc:sldLayoutMkLst>
            <pc:docMk/>
            <pc:sldMasterMk cId="3006820655" sldId="2147483648"/>
            <pc:sldLayoutMk cId="3519660129" sldId="2147483713"/>
          </pc:sldLayoutMkLst>
          <pc:spChg chg="add del mod">
            <ac:chgData name="Alexia  Gibbs" userId="9d8329f6-c03a-4e54-950c-f0884c3c4843" providerId="ADAL" clId="{EC7FC96F-DFEF-3440-81D6-434C000B0327}" dt="2024-08-13T15:51:18.363" v="1515" actId="478"/>
            <ac:spMkLst>
              <pc:docMk/>
              <pc:sldMasterMk cId="3006820655" sldId="2147483648"/>
              <pc:sldLayoutMk cId="3519660129" sldId="2147483713"/>
              <ac:spMk id="2" creationId="{5A74B905-3ED3-A7DB-60E4-16B4AD33EFCA}"/>
            </ac:spMkLst>
          </pc:spChg>
          <pc:spChg chg="add del mod">
            <ac:chgData name="Alexia  Gibbs" userId="9d8329f6-c03a-4e54-950c-f0884c3c4843" providerId="ADAL" clId="{EC7FC96F-DFEF-3440-81D6-434C000B0327}" dt="2024-08-13T15:45:04.213" v="1507" actId="478"/>
            <ac:spMkLst>
              <pc:docMk/>
              <pc:sldMasterMk cId="3006820655" sldId="2147483648"/>
              <pc:sldLayoutMk cId="3519660129" sldId="2147483713"/>
              <ac:spMk id="3" creationId="{8EE62E71-30A3-7C32-DF9A-54DE39C3988F}"/>
            </ac:spMkLst>
          </pc:spChg>
          <pc:spChg chg="add del mod">
            <ac:chgData name="Alexia  Gibbs" userId="9d8329f6-c03a-4e54-950c-f0884c3c4843" providerId="ADAL" clId="{EC7FC96F-DFEF-3440-81D6-434C000B0327}" dt="2024-08-13T15:51:18.363" v="1515" actId="478"/>
            <ac:spMkLst>
              <pc:docMk/>
              <pc:sldMasterMk cId="3006820655" sldId="2147483648"/>
              <pc:sldLayoutMk cId="3519660129" sldId="2147483713"/>
              <ac:spMk id="5" creationId="{5A545216-CCD9-915F-A848-891C5FC04E3F}"/>
            </ac:spMkLst>
          </pc:spChg>
          <pc:spChg chg="add mod">
            <ac:chgData name="Alexia  Gibbs" userId="9d8329f6-c03a-4e54-950c-f0884c3c4843" providerId="ADAL" clId="{EC7FC96F-DFEF-3440-81D6-434C000B0327}" dt="2024-08-13T15:56:37.062" v="1652" actId="14100"/>
            <ac:spMkLst>
              <pc:docMk/>
              <pc:sldMasterMk cId="3006820655" sldId="2147483648"/>
              <pc:sldLayoutMk cId="3519660129" sldId="2147483713"/>
              <ac:spMk id="9" creationId="{38F38297-55ED-B5E9-46F2-2F538005061A}"/>
            </ac:spMkLst>
          </pc:spChg>
          <pc:spChg chg="add mod">
            <ac:chgData name="Alexia  Gibbs" userId="9d8329f6-c03a-4e54-950c-f0884c3c4843" providerId="ADAL" clId="{EC7FC96F-DFEF-3440-81D6-434C000B0327}" dt="2024-08-13T15:52:41.275" v="1532" actId="207"/>
            <ac:spMkLst>
              <pc:docMk/>
              <pc:sldMasterMk cId="3006820655" sldId="2147483648"/>
              <pc:sldLayoutMk cId="3519660129" sldId="2147483713"/>
              <ac:spMk id="10" creationId="{A7F4520C-FA69-9883-BE36-64384BD1FB2B}"/>
            </ac:spMkLst>
          </pc:spChg>
          <pc:spChg chg="add mod">
            <ac:chgData name="Alexia  Gibbs" userId="9d8329f6-c03a-4e54-950c-f0884c3c4843" providerId="ADAL" clId="{EC7FC96F-DFEF-3440-81D6-434C000B0327}" dt="2024-08-13T15:51:18.842" v="1516"/>
            <ac:spMkLst>
              <pc:docMk/>
              <pc:sldMasterMk cId="3006820655" sldId="2147483648"/>
              <pc:sldLayoutMk cId="3519660129" sldId="2147483713"/>
              <ac:spMk id="11" creationId="{AF75189E-AFBF-E419-FF79-AD64A2724292}"/>
            </ac:spMkLst>
          </pc:spChg>
          <pc:spChg chg="add mod">
            <ac:chgData name="Alexia  Gibbs" userId="9d8329f6-c03a-4e54-950c-f0884c3c4843" providerId="ADAL" clId="{EC7FC96F-DFEF-3440-81D6-434C000B0327}" dt="2024-08-13T15:51:18.842" v="1516"/>
            <ac:spMkLst>
              <pc:docMk/>
              <pc:sldMasterMk cId="3006820655" sldId="2147483648"/>
              <pc:sldLayoutMk cId="3519660129" sldId="2147483713"/>
              <ac:spMk id="12" creationId="{121EC7BC-9905-617C-0BB8-434980859B45}"/>
            </ac:spMkLst>
          </pc:spChg>
          <pc:spChg chg="del">
            <ac:chgData name="Alexia  Gibbs" userId="9d8329f6-c03a-4e54-950c-f0884c3c4843" providerId="ADAL" clId="{EC7FC96F-DFEF-3440-81D6-434C000B0327}" dt="2024-08-13T14:02:24.345" v="477" actId="478"/>
            <ac:spMkLst>
              <pc:docMk/>
              <pc:sldMasterMk cId="3006820655" sldId="2147483648"/>
              <pc:sldLayoutMk cId="3519660129" sldId="2147483713"/>
              <ac:spMk id="23" creationId="{D0B3B54C-AEE8-0265-6DC8-DAB977634B6B}"/>
            </ac:spMkLst>
          </pc:spChg>
          <pc:spChg chg="del">
            <ac:chgData name="Alexia  Gibbs" userId="9d8329f6-c03a-4e54-950c-f0884c3c4843" providerId="ADAL" clId="{EC7FC96F-DFEF-3440-81D6-434C000B0327}" dt="2024-08-13T14:02:24.345" v="477" actId="478"/>
            <ac:spMkLst>
              <pc:docMk/>
              <pc:sldMasterMk cId="3006820655" sldId="2147483648"/>
              <pc:sldLayoutMk cId="3519660129" sldId="2147483713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4:02:24.345" v="477" actId="478"/>
            <ac:spMkLst>
              <pc:docMk/>
              <pc:sldMasterMk cId="3006820655" sldId="2147483648"/>
              <pc:sldLayoutMk cId="3519660129" sldId="2147483713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2:24.345" v="477" actId="478"/>
            <ac:spMkLst>
              <pc:docMk/>
              <pc:sldMasterMk cId="3006820655" sldId="2147483648"/>
              <pc:sldLayoutMk cId="3519660129" sldId="2147483713"/>
              <ac:spMk id="46" creationId="{B5B109A1-42B0-BE23-4F53-C568A67AE1AA}"/>
            </ac:spMkLst>
          </pc:spChg>
          <pc:picChg chg="add del mod">
            <ac:chgData name="Alexia  Gibbs" userId="9d8329f6-c03a-4e54-950c-f0884c3c4843" providerId="ADAL" clId="{EC7FC96F-DFEF-3440-81D6-434C000B0327}" dt="2024-08-13T15:51:28.193" v="1518" actId="478"/>
            <ac:picMkLst>
              <pc:docMk/>
              <pc:sldMasterMk cId="3006820655" sldId="2147483648"/>
              <pc:sldLayoutMk cId="3519660129" sldId="2147483713"/>
              <ac:picMk id="4" creationId="{59F9BBBF-D8EC-AF5E-A131-490DD2AF74D6}"/>
            </ac:picMkLst>
          </pc:picChg>
          <pc:picChg chg="add del mod">
            <ac:chgData name="Alexia  Gibbs" userId="9d8329f6-c03a-4e54-950c-f0884c3c4843" providerId="ADAL" clId="{EC7FC96F-DFEF-3440-81D6-434C000B0327}" dt="2024-08-13T15:50:28.017" v="1510" actId="478"/>
            <ac:picMkLst>
              <pc:docMk/>
              <pc:sldMasterMk cId="3006820655" sldId="2147483648"/>
              <pc:sldLayoutMk cId="3519660129" sldId="2147483713"/>
              <ac:picMk id="6" creationId="{CD7307C9-E1A9-2A31-1AC0-97D2C865595C}"/>
            </ac:picMkLst>
          </pc:picChg>
          <pc:picChg chg="add mod">
            <ac:chgData name="Alexia  Gibbs" userId="9d8329f6-c03a-4e54-950c-f0884c3c4843" providerId="ADAL" clId="{EC7FC96F-DFEF-3440-81D6-434C000B0327}" dt="2024-08-13T15:09:57.938" v="1158" actId="1076"/>
            <ac:picMkLst>
              <pc:docMk/>
              <pc:sldMasterMk cId="3006820655" sldId="2147483648"/>
              <pc:sldLayoutMk cId="3519660129" sldId="2147483713"/>
              <ac:picMk id="6" creationId="{D6462344-F8F9-4F43-37C9-36169BAEFEF4}"/>
            </ac:picMkLst>
          </pc:picChg>
          <pc:picChg chg="add mod modCrop">
            <ac:chgData name="Alexia  Gibbs" userId="9d8329f6-c03a-4e54-950c-f0884c3c4843" providerId="ADAL" clId="{EC7FC96F-DFEF-3440-81D6-434C000B0327}" dt="2024-08-13T15:52:18.182" v="1531" actId="732"/>
            <ac:picMkLst>
              <pc:docMk/>
              <pc:sldMasterMk cId="3006820655" sldId="2147483648"/>
              <pc:sldLayoutMk cId="3519660129" sldId="2147483713"/>
              <ac:picMk id="8" creationId="{ADB9D03F-4B6C-590B-51B3-3B375CE2B9AC}"/>
            </ac:picMkLst>
          </pc:picChg>
          <pc:picChg chg="add del mod">
            <ac:chgData name="Alexia  Gibbs" userId="9d8329f6-c03a-4e54-950c-f0884c3c4843" providerId="ADAL" clId="{EC7FC96F-DFEF-3440-81D6-434C000B0327}" dt="2024-08-13T15:51:27.062" v="1517" actId="478"/>
            <ac:picMkLst>
              <pc:docMk/>
              <pc:sldMasterMk cId="3006820655" sldId="2147483648"/>
              <pc:sldLayoutMk cId="3519660129" sldId="2147483713"/>
              <ac:picMk id="13" creationId="{97F5DB38-DDB1-384A-8CBA-9A82C1F48977}"/>
            </ac:picMkLst>
          </pc:picChg>
          <pc:picChg chg="add mod">
            <ac:chgData name="Alexia  Gibbs" userId="9d8329f6-c03a-4e54-950c-f0884c3c4843" providerId="ADAL" clId="{EC7FC96F-DFEF-3440-81D6-434C000B0327}" dt="2024-08-13T15:51:49.177" v="1523" actId="1035"/>
            <ac:picMkLst>
              <pc:docMk/>
              <pc:sldMasterMk cId="3006820655" sldId="2147483648"/>
              <pc:sldLayoutMk cId="3519660129" sldId="2147483713"/>
              <ac:picMk id="14" creationId="{BBFA624F-7C37-6F48-9579-D1DA5B6B2F3D}"/>
            </ac:picMkLst>
          </pc:picChg>
          <pc:picChg chg="del">
            <ac:chgData name="Alexia  Gibbs" userId="9d8329f6-c03a-4e54-950c-f0884c3c4843" providerId="ADAL" clId="{EC7FC96F-DFEF-3440-81D6-434C000B0327}" dt="2024-08-13T14:02:24.345" v="477" actId="478"/>
            <ac:picMkLst>
              <pc:docMk/>
              <pc:sldMasterMk cId="3006820655" sldId="2147483648"/>
              <pc:sldLayoutMk cId="3519660129" sldId="2147483713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4:02:47.733" v="484" actId="207"/>
          <pc:sldLayoutMkLst>
            <pc:docMk/>
            <pc:sldMasterMk cId="3006820655" sldId="2147483648"/>
            <pc:sldLayoutMk cId="2001761817" sldId="2147483714"/>
          </pc:sldLayoutMkLst>
          <pc:spChg chg="add mod">
            <ac:chgData name="Alexia  Gibbs" userId="9d8329f6-c03a-4e54-950c-f0884c3c4843" providerId="ADAL" clId="{EC7FC96F-DFEF-3440-81D6-434C000B0327}" dt="2024-08-13T14:02:44.123" v="483"/>
            <ac:spMkLst>
              <pc:docMk/>
              <pc:sldMasterMk cId="3006820655" sldId="2147483648"/>
              <pc:sldLayoutMk cId="2001761817" sldId="2147483714"/>
              <ac:spMk id="2" creationId="{342558C3-64FF-41A6-BD5C-B443D452AAA7}"/>
            </ac:spMkLst>
          </pc:spChg>
          <pc:spChg chg="add mod">
            <ac:chgData name="Alexia  Gibbs" userId="9d8329f6-c03a-4e54-950c-f0884c3c4843" providerId="ADAL" clId="{EC7FC96F-DFEF-3440-81D6-434C000B0327}" dt="2024-08-13T14:02:47.733" v="484" actId="207"/>
            <ac:spMkLst>
              <pc:docMk/>
              <pc:sldMasterMk cId="3006820655" sldId="2147483648"/>
              <pc:sldLayoutMk cId="2001761817" sldId="2147483714"/>
              <ac:spMk id="3" creationId="{DC772DC5-32D9-11EC-0994-0295AACE6EA2}"/>
            </ac:spMkLst>
          </pc:spChg>
          <pc:spChg chg="add mod">
            <ac:chgData name="Alexia  Gibbs" userId="9d8329f6-c03a-4e54-950c-f0884c3c4843" providerId="ADAL" clId="{EC7FC96F-DFEF-3440-81D6-434C000B0327}" dt="2024-08-13T14:02:44.123" v="483"/>
            <ac:spMkLst>
              <pc:docMk/>
              <pc:sldMasterMk cId="3006820655" sldId="2147483648"/>
              <pc:sldLayoutMk cId="2001761817" sldId="2147483714"/>
              <ac:spMk id="5" creationId="{EF61A9CD-D339-0B1E-4D3F-ABADBC3E8DC8}"/>
            </ac:spMkLst>
          </pc:spChg>
          <pc:spChg chg="del">
            <ac:chgData name="Alexia  Gibbs" userId="9d8329f6-c03a-4e54-950c-f0884c3c4843" providerId="ADAL" clId="{EC7FC96F-DFEF-3440-81D6-434C000B0327}" dt="2024-08-13T14:02:43.618" v="482" actId="478"/>
            <ac:spMkLst>
              <pc:docMk/>
              <pc:sldMasterMk cId="3006820655" sldId="2147483648"/>
              <pc:sldLayoutMk cId="2001761817" sldId="2147483714"/>
              <ac:spMk id="23" creationId="{D0B3B54C-AEE8-0265-6DC8-DAB977634B6B}"/>
            </ac:spMkLst>
          </pc:spChg>
          <pc:spChg chg="del">
            <ac:chgData name="Alexia  Gibbs" userId="9d8329f6-c03a-4e54-950c-f0884c3c4843" providerId="ADAL" clId="{EC7FC96F-DFEF-3440-81D6-434C000B0327}" dt="2024-08-13T14:02:43.618" v="482" actId="478"/>
            <ac:spMkLst>
              <pc:docMk/>
              <pc:sldMasterMk cId="3006820655" sldId="2147483648"/>
              <pc:sldLayoutMk cId="2001761817" sldId="2147483714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4:02:43.618" v="482" actId="478"/>
            <ac:spMkLst>
              <pc:docMk/>
              <pc:sldMasterMk cId="3006820655" sldId="2147483648"/>
              <pc:sldLayoutMk cId="2001761817" sldId="2147483714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2:43.618" v="482" actId="478"/>
            <ac:spMkLst>
              <pc:docMk/>
              <pc:sldMasterMk cId="3006820655" sldId="2147483648"/>
              <pc:sldLayoutMk cId="2001761817" sldId="2147483714"/>
              <ac:spMk id="46" creationId="{B5B109A1-42B0-BE23-4F53-C568A67AE1AA}"/>
            </ac:spMkLst>
          </pc:spChg>
          <pc:picChg chg="add mod">
            <ac:chgData name="Alexia  Gibbs" userId="9d8329f6-c03a-4e54-950c-f0884c3c4843" providerId="ADAL" clId="{EC7FC96F-DFEF-3440-81D6-434C000B0327}" dt="2024-08-13T14:02:44.123" v="483"/>
            <ac:picMkLst>
              <pc:docMk/>
              <pc:sldMasterMk cId="3006820655" sldId="2147483648"/>
              <pc:sldLayoutMk cId="2001761817" sldId="2147483714"/>
              <ac:picMk id="4" creationId="{47452FF3-DE21-C074-1E3A-5D9DCC7C95E1}"/>
            </ac:picMkLst>
          </pc:picChg>
          <pc:picChg chg="del">
            <ac:chgData name="Alexia  Gibbs" userId="9d8329f6-c03a-4e54-950c-f0884c3c4843" providerId="ADAL" clId="{EC7FC96F-DFEF-3440-81D6-434C000B0327}" dt="2024-08-13T14:02:43.618" v="482" actId="478"/>
            <ac:picMkLst>
              <pc:docMk/>
              <pc:sldMasterMk cId="3006820655" sldId="2147483648"/>
              <pc:sldLayoutMk cId="2001761817" sldId="2147483714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4:02:34.713" v="481"/>
          <pc:sldLayoutMkLst>
            <pc:docMk/>
            <pc:sldMasterMk cId="3006820655" sldId="2147483648"/>
            <pc:sldLayoutMk cId="2750926788" sldId="2147483715"/>
          </pc:sldLayoutMkLst>
          <pc:spChg chg="add mod">
            <ac:chgData name="Alexia  Gibbs" userId="9d8329f6-c03a-4e54-950c-f0884c3c4843" providerId="ADAL" clId="{EC7FC96F-DFEF-3440-81D6-434C000B0327}" dt="2024-08-13T14:02:34.713" v="481"/>
            <ac:spMkLst>
              <pc:docMk/>
              <pc:sldMasterMk cId="3006820655" sldId="2147483648"/>
              <pc:sldLayoutMk cId="2750926788" sldId="2147483715"/>
              <ac:spMk id="2" creationId="{B436FF99-173E-B311-0269-B9430E64E781}"/>
            </ac:spMkLst>
          </pc:spChg>
          <pc:spChg chg="add mod">
            <ac:chgData name="Alexia  Gibbs" userId="9d8329f6-c03a-4e54-950c-f0884c3c4843" providerId="ADAL" clId="{EC7FC96F-DFEF-3440-81D6-434C000B0327}" dt="2024-08-13T14:02:34.713" v="481"/>
            <ac:spMkLst>
              <pc:docMk/>
              <pc:sldMasterMk cId="3006820655" sldId="2147483648"/>
              <pc:sldLayoutMk cId="2750926788" sldId="2147483715"/>
              <ac:spMk id="3" creationId="{8F45B791-4427-8FE1-4CA3-54F1BF29BBB1}"/>
            </ac:spMkLst>
          </pc:spChg>
          <pc:spChg chg="add mod">
            <ac:chgData name="Alexia  Gibbs" userId="9d8329f6-c03a-4e54-950c-f0884c3c4843" providerId="ADAL" clId="{EC7FC96F-DFEF-3440-81D6-434C000B0327}" dt="2024-08-13T14:02:34.713" v="481"/>
            <ac:spMkLst>
              <pc:docMk/>
              <pc:sldMasterMk cId="3006820655" sldId="2147483648"/>
              <pc:sldLayoutMk cId="2750926788" sldId="2147483715"/>
              <ac:spMk id="5" creationId="{4B4EAB91-3A73-07B9-BDAD-397D9EF42388}"/>
            </ac:spMkLst>
          </pc:spChg>
          <pc:spChg chg="del">
            <ac:chgData name="Alexia  Gibbs" userId="9d8329f6-c03a-4e54-950c-f0884c3c4843" providerId="ADAL" clId="{EC7FC96F-DFEF-3440-81D6-434C000B0327}" dt="2024-08-13T14:02:33.866" v="480" actId="478"/>
            <ac:spMkLst>
              <pc:docMk/>
              <pc:sldMasterMk cId="3006820655" sldId="2147483648"/>
              <pc:sldLayoutMk cId="2750926788" sldId="2147483715"/>
              <ac:spMk id="23" creationId="{D0B3B54C-AEE8-0265-6DC8-DAB977634B6B}"/>
            </ac:spMkLst>
          </pc:spChg>
          <pc:spChg chg="del">
            <ac:chgData name="Alexia  Gibbs" userId="9d8329f6-c03a-4e54-950c-f0884c3c4843" providerId="ADAL" clId="{EC7FC96F-DFEF-3440-81D6-434C000B0327}" dt="2024-08-13T14:02:33.866" v="480" actId="478"/>
            <ac:spMkLst>
              <pc:docMk/>
              <pc:sldMasterMk cId="3006820655" sldId="2147483648"/>
              <pc:sldLayoutMk cId="2750926788" sldId="2147483715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4:02:33.866" v="480" actId="478"/>
            <ac:spMkLst>
              <pc:docMk/>
              <pc:sldMasterMk cId="3006820655" sldId="2147483648"/>
              <pc:sldLayoutMk cId="2750926788" sldId="2147483715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2:33.866" v="480" actId="478"/>
            <ac:spMkLst>
              <pc:docMk/>
              <pc:sldMasterMk cId="3006820655" sldId="2147483648"/>
              <pc:sldLayoutMk cId="2750926788" sldId="2147483715"/>
              <ac:spMk id="46" creationId="{B5B109A1-42B0-BE23-4F53-C568A67AE1AA}"/>
            </ac:spMkLst>
          </pc:spChg>
          <pc:picChg chg="add mod">
            <ac:chgData name="Alexia  Gibbs" userId="9d8329f6-c03a-4e54-950c-f0884c3c4843" providerId="ADAL" clId="{EC7FC96F-DFEF-3440-81D6-434C000B0327}" dt="2024-08-13T14:02:34.713" v="481"/>
            <ac:picMkLst>
              <pc:docMk/>
              <pc:sldMasterMk cId="3006820655" sldId="2147483648"/>
              <pc:sldLayoutMk cId="2750926788" sldId="2147483715"/>
              <ac:picMk id="4" creationId="{12C99E5E-D33B-A52D-2718-87DBBBBE8392}"/>
            </ac:picMkLst>
          </pc:picChg>
          <pc:picChg chg="del">
            <ac:chgData name="Alexia  Gibbs" userId="9d8329f6-c03a-4e54-950c-f0884c3c4843" providerId="ADAL" clId="{EC7FC96F-DFEF-3440-81D6-434C000B0327}" dt="2024-08-13T14:02:33.866" v="480" actId="478"/>
            <ac:picMkLst>
              <pc:docMk/>
              <pc:sldMasterMk cId="3006820655" sldId="2147483648"/>
              <pc:sldLayoutMk cId="2750926788" sldId="2147483715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4:02:55.561" v="487" actId="207"/>
          <pc:sldLayoutMkLst>
            <pc:docMk/>
            <pc:sldMasterMk cId="3006820655" sldId="2147483648"/>
            <pc:sldLayoutMk cId="3616387356" sldId="2147483716"/>
          </pc:sldLayoutMkLst>
          <pc:spChg chg="add mod">
            <ac:chgData name="Alexia  Gibbs" userId="9d8329f6-c03a-4e54-950c-f0884c3c4843" providerId="ADAL" clId="{EC7FC96F-DFEF-3440-81D6-434C000B0327}" dt="2024-08-13T14:02:52.244" v="486"/>
            <ac:spMkLst>
              <pc:docMk/>
              <pc:sldMasterMk cId="3006820655" sldId="2147483648"/>
              <pc:sldLayoutMk cId="3616387356" sldId="2147483716"/>
              <ac:spMk id="2" creationId="{E593A48A-48AF-D7A6-2E9D-3B73E34D3841}"/>
            </ac:spMkLst>
          </pc:spChg>
          <pc:spChg chg="add mod">
            <ac:chgData name="Alexia  Gibbs" userId="9d8329f6-c03a-4e54-950c-f0884c3c4843" providerId="ADAL" clId="{EC7FC96F-DFEF-3440-81D6-434C000B0327}" dt="2024-08-13T14:02:55.561" v="487" actId="207"/>
            <ac:spMkLst>
              <pc:docMk/>
              <pc:sldMasterMk cId="3006820655" sldId="2147483648"/>
              <pc:sldLayoutMk cId="3616387356" sldId="2147483716"/>
              <ac:spMk id="3" creationId="{DD42D3B6-FE8F-F8EE-6151-5F78E7D40EAB}"/>
            </ac:spMkLst>
          </pc:spChg>
          <pc:spChg chg="add mod">
            <ac:chgData name="Alexia  Gibbs" userId="9d8329f6-c03a-4e54-950c-f0884c3c4843" providerId="ADAL" clId="{EC7FC96F-DFEF-3440-81D6-434C000B0327}" dt="2024-08-13T14:02:52.244" v="486"/>
            <ac:spMkLst>
              <pc:docMk/>
              <pc:sldMasterMk cId="3006820655" sldId="2147483648"/>
              <pc:sldLayoutMk cId="3616387356" sldId="2147483716"/>
              <ac:spMk id="5" creationId="{85EB03B6-A5B5-4089-8313-3497D8068426}"/>
            </ac:spMkLst>
          </pc:spChg>
          <pc:spChg chg="del">
            <ac:chgData name="Alexia  Gibbs" userId="9d8329f6-c03a-4e54-950c-f0884c3c4843" providerId="ADAL" clId="{EC7FC96F-DFEF-3440-81D6-434C000B0327}" dt="2024-08-13T14:02:51.824" v="485" actId="478"/>
            <ac:spMkLst>
              <pc:docMk/>
              <pc:sldMasterMk cId="3006820655" sldId="2147483648"/>
              <pc:sldLayoutMk cId="3616387356" sldId="2147483716"/>
              <ac:spMk id="23" creationId="{D0B3B54C-AEE8-0265-6DC8-DAB977634B6B}"/>
            </ac:spMkLst>
          </pc:spChg>
          <pc:spChg chg="del">
            <ac:chgData name="Alexia  Gibbs" userId="9d8329f6-c03a-4e54-950c-f0884c3c4843" providerId="ADAL" clId="{EC7FC96F-DFEF-3440-81D6-434C000B0327}" dt="2024-08-13T14:02:51.824" v="485" actId="478"/>
            <ac:spMkLst>
              <pc:docMk/>
              <pc:sldMasterMk cId="3006820655" sldId="2147483648"/>
              <pc:sldLayoutMk cId="3616387356" sldId="2147483716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4:02:51.824" v="485" actId="478"/>
            <ac:spMkLst>
              <pc:docMk/>
              <pc:sldMasterMk cId="3006820655" sldId="2147483648"/>
              <pc:sldLayoutMk cId="3616387356" sldId="2147483716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2:51.824" v="485" actId="478"/>
            <ac:spMkLst>
              <pc:docMk/>
              <pc:sldMasterMk cId="3006820655" sldId="2147483648"/>
              <pc:sldLayoutMk cId="3616387356" sldId="2147483716"/>
              <ac:spMk id="46" creationId="{B5B109A1-42B0-BE23-4F53-C568A67AE1AA}"/>
            </ac:spMkLst>
          </pc:spChg>
          <pc:picChg chg="add mod">
            <ac:chgData name="Alexia  Gibbs" userId="9d8329f6-c03a-4e54-950c-f0884c3c4843" providerId="ADAL" clId="{EC7FC96F-DFEF-3440-81D6-434C000B0327}" dt="2024-08-13T14:02:52.244" v="486"/>
            <ac:picMkLst>
              <pc:docMk/>
              <pc:sldMasterMk cId="3006820655" sldId="2147483648"/>
              <pc:sldLayoutMk cId="3616387356" sldId="2147483716"/>
              <ac:picMk id="4" creationId="{0C33200F-BE26-3082-C0C0-0A30FFEEE1C3}"/>
            </ac:picMkLst>
          </pc:picChg>
          <pc:picChg chg="del">
            <ac:chgData name="Alexia  Gibbs" userId="9d8329f6-c03a-4e54-950c-f0884c3c4843" providerId="ADAL" clId="{EC7FC96F-DFEF-3440-81D6-434C000B0327}" dt="2024-08-13T14:02:51.824" v="485" actId="478"/>
            <ac:picMkLst>
              <pc:docMk/>
              <pc:sldMasterMk cId="3006820655" sldId="2147483648"/>
              <pc:sldLayoutMk cId="3616387356" sldId="2147483716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3:58:56.717" v="453" actId="1038"/>
          <pc:sldLayoutMkLst>
            <pc:docMk/>
            <pc:sldMasterMk cId="3006820655" sldId="2147483648"/>
            <pc:sldLayoutMk cId="2828421886" sldId="2147483718"/>
          </pc:sldLayoutMkLst>
          <pc:spChg chg="add mod">
            <ac:chgData name="Alexia  Gibbs" userId="9d8329f6-c03a-4e54-950c-f0884c3c4843" providerId="ADAL" clId="{EC7FC96F-DFEF-3440-81D6-434C000B0327}" dt="2024-08-13T13:58:38.683" v="442" actId="1037"/>
            <ac:spMkLst>
              <pc:docMk/>
              <pc:sldMasterMk cId="3006820655" sldId="2147483648"/>
              <pc:sldLayoutMk cId="2828421886" sldId="2147483718"/>
              <ac:spMk id="3" creationId="{61109149-F3E2-105F-7554-BF7E6042DB5F}"/>
            </ac:spMkLst>
          </pc:spChg>
          <pc:spChg chg="add mod">
            <ac:chgData name="Alexia  Gibbs" userId="9d8329f6-c03a-4e54-950c-f0884c3c4843" providerId="ADAL" clId="{EC7FC96F-DFEF-3440-81D6-434C000B0327}" dt="2024-08-13T13:58:27.339" v="423" actId="207"/>
            <ac:spMkLst>
              <pc:docMk/>
              <pc:sldMasterMk cId="3006820655" sldId="2147483648"/>
              <pc:sldLayoutMk cId="2828421886" sldId="2147483718"/>
              <ac:spMk id="4" creationId="{C05BC6A3-2ABF-0AA9-AA3C-9A932095F4CF}"/>
            </ac:spMkLst>
          </pc:spChg>
          <pc:spChg chg="add mod">
            <ac:chgData name="Alexia  Gibbs" userId="9d8329f6-c03a-4e54-950c-f0884c3c4843" providerId="ADAL" clId="{EC7FC96F-DFEF-3440-81D6-434C000B0327}" dt="2024-08-13T13:58:38.683" v="442" actId="1037"/>
            <ac:spMkLst>
              <pc:docMk/>
              <pc:sldMasterMk cId="3006820655" sldId="2147483648"/>
              <pc:sldLayoutMk cId="2828421886" sldId="2147483718"/>
              <ac:spMk id="6" creationId="{175FB7E9-E94B-7FDE-AA5C-75E404A44250}"/>
            </ac:spMkLst>
          </pc:spChg>
          <pc:spChg chg="add del mod">
            <ac:chgData name="Alexia  Gibbs" userId="9d8329f6-c03a-4e54-950c-f0884c3c4843" providerId="ADAL" clId="{EC7FC96F-DFEF-3440-81D6-434C000B0327}" dt="2024-08-13T13:58:09.473" v="421" actId="478"/>
            <ac:spMkLst>
              <pc:docMk/>
              <pc:sldMasterMk cId="3006820655" sldId="2147483648"/>
              <pc:sldLayoutMk cId="2828421886" sldId="2147483718"/>
              <ac:spMk id="23" creationId="{D0B3B54C-AEE8-0265-6DC8-DAB977634B6B}"/>
            </ac:spMkLst>
          </pc:spChg>
          <pc:spChg chg="add del mod">
            <ac:chgData name="Alexia  Gibbs" userId="9d8329f6-c03a-4e54-950c-f0884c3c4843" providerId="ADAL" clId="{EC7FC96F-DFEF-3440-81D6-434C000B0327}" dt="2024-08-13T13:58:09.473" v="421" actId="478"/>
            <ac:spMkLst>
              <pc:docMk/>
              <pc:sldMasterMk cId="3006820655" sldId="2147483648"/>
              <pc:sldLayoutMk cId="2828421886" sldId="2147483718"/>
              <ac:spMk id="32" creationId="{F69B2280-495D-AF5E-FAE9-4BAA2AB55641}"/>
            </ac:spMkLst>
          </pc:spChg>
          <pc:spChg chg="add del">
            <ac:chgData name="Alexia  Gibbs" userId="9d8329f6-c03a-4e54-950c-f0884c3c4843" providerId="ADAL" clId="{EC7FC96F-DFEF-3440-81D6-434C000B0327}" dt="2024-08-13T13:58:09.473" v="421" actId="478"/>
            <ac:spMkLst>
              <pc:docMk/>
              <pc:sldMasterMk cId="3006820655" sldId="2147483648"/>
              <pc:sldLayoutMk cId="2828421886" sldId="2147483718"/>
              <ac:spMk id="45" creationId="{BCCF6B73-369B-9B47-1B8D-68743D73CEB6}"/>
            </ac:spMkLst>
          </pc:spChg>
          <pc:spChg chg="add del">
            <ac:chgData name="Alexia  Gibbs" userId="9d8329f6-c03a-4e54-950c-f0884c3c4843" providerId="ADAL" clId="{EC7FC96F-DFEF-3440-81D6-434C000B0327}" dt="2024-08-13T13:58:09.473" v="421" actId="478"/>
            <ac:spMkLst>
              <pc:docMk/>
              <pc:sldMasterMk cId="3006820655" sldId="2147483648"/>
              <pc:sldLayoutMk cId="2828421886" sldId="2147483718"/>
              <ac:spMk id="46" creationId="{B5B109A1-42B0-BE23-4F53-C568A67AE1AA}"/>
            </ac:spMkLst>
          </pc:spChg>
          <pc:graphicFrameChg chg="mod">
            <ac:chgData name="Alexia  Gibbs" userId="9d8329f6-c03a-4e54-950c-f0884c3c4843" providerId="ADAL" clId="{EC7FC96F-DFEF-3440-81D6-434C000B0327}" dt="2024-08-13T13:58:56.717" v="453" actId="1038"/>
            <ac:graphicFrameMkLst>
              <pc:docMk/>
              <pc:sldMasterMk cId="3006820655" sldId="2147483648"/>
              <pc:sldLayoutMk cId="2828421886" sldId="2147483718"/>
              <ac:graphicFrameMk id="2" creationId="{3655CAB1-2907-6A83-666C-0168FBBD3956}"/>
            </ac:graphicFrameMkLst>
          </pc:graphicFrameChg>
          <pc:picChg chg="add mod">
            <ac:chgData name="Alexia  Gibbs" userId="9d8329f6-c03a-4e54-950c-f0884c3c4843" providerId="ADAL" clId="{EC7FC96F-DFEF-3440-81D6-434C000B0327}" dt="2024-08-13T13:58:20.077" v="422"/>
            <ac:picMkLst>
              <pc:docMk/>
              <pc:sldMasterMk cId="3006820655" sldId="2147483648"/>
              <pc:sldLayoutMk cId="2828421886" sldId="2147483718"/>
              <ac:picMk id="5" creationId="{30FBD51C-A2FB-E6FC-E950-35DD30B36763}"/>
            </ac:picMkLst>
          </pc:picChg>
          <pc:picChg chg="add del">
            <ac:chgData name="Alexia  Gibbs" userId="9d8329f6-c03a-4e54-950c-f0884c3c4843" providerId="ADAL" clId="{EC7FC96F-DFEF-3440-81D6-434C000B0327}" dt="2024-08-13T13:58:09.473" v="421" actId="478"/>
            <ac:picMkLst>
              <pc:docMk/>
              <pc:sldMasterMk cId="3006820655" sldId="2147483648"/>
              <pc:sldLayoutMk cId="2828421886" sldId="2147483718"/>
              <ac:picMk id="47" creationId="{F07D328A-FF4E-E24C-4C81-BE5ADB9E9DD8}"/>
            </ac:picMkLst>
          </pc:picChg>
        </pc:sldLayoutChg>
        <pc:sldLayoutChg chg="modSp mod">
          <pc:chgData name="Alexia  Gibbs" userId="9d8329f6-c03a-4e54-950c-f0884c3c4843" providerId="ADAL" clId="{EC7FC96F-DFEF-3440-81D6-434C000B0327}" dt="2024-08-13T13:46:34.096" v="238" actId="2711"/>
          <pc:sldLayoutMkLst>
            <pc:docMk/>
            <pc:sldMasterMk cId="3006820655" sldId="2147483648"/>
            <pc:sldLayoutMk cId="3795485966" sldId="2147483719"/>
          </pc:sldLayoutMkLst>
          <pc:spChg chg="mod">
            <ac:chgData name="Alexia  Gibbs" userId="9d8329f6-c03a-4e54-950c-f0884c3c4843" providerId="ADAL" clId="{EC7FC96F-DFEF-3440-81D6-434C000B0327}" dt="2024-08-13T13:46:34.096" v="238" actId="2711"/>
            <ac:spMkLst>
              <pc:docMk/>
              <pc:sldMasterMk cId="3006820655" sldId="2147483648"/>
              <pc:sldLayoutMk cId="3795485966" sldId="2147483719"/>
              <ac:spMk id="9" creationId="{95CCDC7E-5995-1B7C-E6B6-823260919B88}"/>
            </ac:spMkLst>
          </pc:spChg>
          <pc:spChg chg="mod">
            <ac:chgData name="Alexia  Gibbs" userId="9d8329f6-c03a-4e54-950c-f0884c3c4843" providerId="ADAL" clId="{EC7FC96F-DFEF-3440-81D6-434C000B0327}" dt="2024-08-13T13:46:29.112" v="237" actId="20577"/>
            <ac:spMkLst>
              <pc:docMk/>
              <pc:sldMasterMk cId="3006820655" sldId="2147483648"/>
              <pc:sldLayoutMk cId="3795485966" sldId="2147483719"/>
              <ac:spMk id="16" creationId="{7F28EB9A-7ADB-0A52-A451-6D1876089A4C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39:34.753" v="72" actId="113"/>
          <pc:sldLayoutMkLst>
            <pc:docMk/>
            <pc:sldMasterMk cId="3006820655" sldId="2147483648"/>
            <pc:sldLayoutMk cId="2826998098" sldId="2147483722"/>
          </pc:sldLayoutMkLst>
          <pc:spChg chg="add mod">
            <ac:chgData name="Alexia  Gibbs" userId="9d8329f6-c03a-4e54-950c-f0884c3c4843" providerId="ADAL" clId="{EC7FC96F-DFEF-3440-81D6-434C000B0327}" dt="2024-08-13T13:39:07.194" v="67"/>
            <ac:spMkLst>
              <pc:docMk/>
              <pc:sldMasterMk cId="3006820655" sldId="2147483648"/>
              <pc:sldLayoutMk cId="2826998098" sldId="2147483722"/>
              <ac:spMk id="3" creationId="{C6CE41AA-A32B-8A09-E05E-E6A1A7D662A7}"/>
            </ac:spMkLst>
          </pc:spChg>
          <pc:spChg chg="add del mod">
            <ac:chgData name="Alexia  Gibbs" userId="9d8329f6-c03a-4e54-950c-f0884c3c4843" providerId="ADAL" clId="{EC7FC96F-DFEF-3440-81D6-434C000B0327}" dt="2024-08-13T13:39:10.640" v="68" actId="478"/>
            <ac:spMkLst>
              <pc:docMk/>
              <pc:sldMasterMk cId="3006820655" sldId="2147483648"/>
              <pc:sldLayoutMk cId="2826998098" sldId="2147483722"/>
              <ac:spMk id="21" creationId="{A313A517-BB7A-D1DD-413A-DDC4F4E6CF49}"/>
            </ac:spMkLst>
          </pc:spChg>
          <pc:spChg chg="mod">
            <ac:chgData name="Alexia  Gibbs" userId="9d8329f6-c03a-4e54-950c-f0884c3c4843" providerId="ADAL" clId="{EC7FC96F-DFEF-3440-81D6-434C000B0327}" dt="2024-08-13T13:39:34.753" v="72" actId="113"/>
            <ac:spMkLst>
              <pc:docMk/>
              <pc:sldMasterMk cId="3006820655" sldId="2147483648"/>
              <pc:sldLayoutMk cId="2826998098" sldId="2147483722"/>
              <ac:spMk id="24" creationId="{854D0F4E-23A2-7CFC-1D00-17B21F4647BF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7:06:10.154" v="1722" actId="1036"/>
          <pc:sldLayoutMkLst>
            <pc:docMk/>
            <pc:sldMasterMk cId="3006820655" sldId="2147483648"/>
            <pc:sldLayoutMk cId="214891720" sldId="2147483723"/>
          </pc:sldLayoutMkLst>
          <pc:spChg chg="add mod">
            <ac:chgData name="Alexia  Gibbs" userId="9d8329f6-c03a-4e54-950c-f0884c3c4843" providerId="ADAL" clId="{EC7FC96F-DFEF-3440-81D6-434C000B0327}" dt="2024-08-13T14:21:25.391" v="715" actId="207"/>
            <ac:spMkLst>
              <pc:docMk/>
              <pc:sldMasterMk cId="3006820655" sldId="2147483648"/>
              <pc:sldLayoutMk cId="214891720" sldId="2147483723"/>
              <ac:spMk id="2" creationId="{F6A07185-D596-06F7-C6C0-2360093CEC50}"/>
            </ac:spMkLst>
          </pc:spChg>
          <pc:spChg chg="mod">
            <ac:chgData name="Alexia  Gibbs" userId="9d8329f6-c03a-4e54-950c-f0884c3c4843" providerId="ADAL" clId="{EC7FC96F-DFEF-3440-81D6-434C000B0327}" dt="2024-08-13T17:06:10.154" v="1722" actId="1036"/>
            <ac:spMkLst>
              <pc:docMk/>
              <pc:sldMasterMk cId="3006820655" sldId="2147483648"/>
              <pc:sldLayoutMk cId="214891720" sldId="2147483723"/>
              <ac:spMk id="23" creationId="{17F38124-A75B-459D-E256-60DB6E66FAE1}"/>
            </ac:spMkLst>
          </pc:spChg>
          <pc:spChg chg="del mod">
            <ac:chgData name="Alexia  Gibbs" userId="9d8329f6-c03a-4e54-950c-f0884c3c4843" providerId="ADAL" clId="{EC7FC96F-DFEF-3440-81D6-434C000B0327}" dt="2024-08-13T14:21:12.489" v="713" actId="478"/>
            <ac:spMkLst>
              <pc:docMk/>
              <pc:sldMasterMk cId="3006820655" sldId="2147483648"/>
              <pc:sldLayoutMk cId="214891720" sldId="2147483723"/>
              <ac:spMk id="33" creationId="{08227F56-1685-4EC2-DA0E-1D5C67DE5FBD}"/>
            </ac:spMkLst>
          </pc:spChg>
          <pc:spChg chg="mod">
            <ac:chgData name="Alexia  Gibbs" userId="9d8329f6-c03a-4e54-950c-f0884c3c4843" providerId="ADAL" clId="{EC7FC96F-DFEF-3440-81D6-434C000B0327}" dt="2024-08-13T14:21:39.375" v="716" actId="2711"/>
            <ac:spMkLst>
              <pc:docMk/>
              <pc:sldMasterMk cId="3006820655" sldId="2147483648"/>
              <pc:sldLayoutMk cId="214891720" sldId="2147483723"/>
              <ac:spMk id="40" creationId="{2B9F3A87-26AD-D511-6034-592292E33C5E}"/>
            </ac:spMkLst>
          </pc:spChg>
          <pc:spChg chg="mod">
            <ac:chgData name="Alexia  Gibbs" userId="9d8329f6-c03a-4e54-950c-f0884c3c4843" providerId="ADAL" clId="{EC7FC96F-DFEF-3440-81D6-434C000B0327}" dt="2024-08-13T14:21:47.746" v="719" actId="2711"/>
            <ac:spMkLst>
              <pc:docMk/>
              <pc:sldMasterMk cId="3006820655" sldId="2147483648"/>
              <pc:sldLayoutMk cId="214891720" sldId="2147483723"/>
              <ac:spMk id="66" creationId="{6A3C8EDC-5FEB-DFFE-37FE-C3AC75C06D9A}"/>
            </ac:spMkLst>
          </pc:spChg>
          <pc:spChg chg="mod">
            <ac:chgData name="Alexia  Gibbs" userId="9d8329f6-c03a-4e54-950c-f0884c3c4843" providerId="ADAL" clId="{EC7FC96F-DFEF-3440-81D6-434C000B0327}" dt="2024-08-13T14:22:03.029" v="721" actId="1076"/>
            <ac:spMkLst>
              <pc:docMk/>
              <pc:sldMasterMk cId="3006820655" sldId="2147483648"/>
              <pc:sldLayoutMk cId="214891720" sldId="2147483723"/>
              <ac:spMk id="72" creationId="{BA59B3E8-320A-F728-97EE-05EF7B6ED795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2:12.910" v="97"/>
          <pc:sldLayoutMkLst>
            <pc:docMk/>
            <pc:sldMasterMk cId="3006820655" sldId="2147483648"/>
            <pc:sldLayoutMk cId="1816568323" sldId="2147483724"/>
          </pc:sldLayoutMkLst>
          <pc:spChg chg="add mod">
            <ac:chgData name="Alexia  Gibbs" userId="9d8329f6-c03a-4e54-950c-f0884c3c4843" providerId="ADAL" clId="{EC7FC96F-DFEF-3440-81D6-434C000B0327}" dt="2024-08-13T13:42:12.910" v="97"/>
            <ac:spMkLst>
              <pc:docMk/>
              <pc:sldMasterMk cId="3006820655" sldId="2147483648"/>
              <pc:sldLayoutMk cId="1816568323" sldId="2147483724"/>
              <ac:spMk id="3" creationId="{C97B5889-F174-C844-F37F-6B2D098692CC}"/>
            </ac:spMkLst>
          </pc:spChg>
          <pc:spChg chg="del">
            <ac:chgData name="Alexia  Gibbs" userId="9d8329f6-c03a-4e54-950c-f0884c3c4843" providerId="ADAL" clId="{EC7FC96F-DFEF-3440-81D6-434C000B0327}" dt="2024-08-13T13:42:12.563" v="96" actId="478"/>
            <ac:spMkLst>
              <pc:docMk/>
              <pc:sldMasterMk cId="3006820655" sldId="2147483648"/>
              <pc:sldLayoutMk cId="1816568323" sldId="2147483724"/>
              <ac:spMk id="12" creationId="{826A620F-AB8A-6B4C-0D46-5CA8BCE125B8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2:17.507" v="99"/>
          <pc:sldLayoutMkLst>
            <pc:docMk/>
            <pc:sldMasterMk cId="3006820655" sldId="2147483648"/>
            <pc:sldLayoutMk cId="1605221" sldId="2147483725"/>
          </pc:sldLayoutMkLst>
          <pc:spChg chg="add mod">
            <ac:chgData name="Alexia  Gibbs" userId="9d8329f6-c03a-4e54-950c-f0884c3c4843" providerId="ADAL" clId="{EC7FC96F-DFEF-3440-81D6-434C000B0327}" dt="2024-08-13T13:42:17.507" v="99"/>
            <ac:spMkLst>
              <pc:docMk/>
              <pc:sldMasterMk cId="3006820655" sldId="2147483648"/>
              <pc:sldLayoutMk cId="1605221" sldId="2147483725"/>
              <ac:spMk id="3" creationId="{659F56D4-6E08-6F74-C024-5107D73158C9}"/>
            </ac:spMkLst>
          </pc:spChg>
          <pc:spChg chg="del">
            <ac:chgData name="Alexia  Gibbs" userId="9d8329f6-c03a-4e54-950c-f0884c3c4843" providerId="ADAL" clId="{EC7FC96F-DFEF-3440-81D6-434C000B0327}" dt="2024-08-13T13:42:17.145" v="98" actId="478"/>
            <ac:spMkLst>
              <pc:docMk/>
              <pc:sldMasterMk cId="3006820655" sldId="2147483648"/>
              <pc:sldLayoutMk cId="1605221" sldId="2147483725"/>
              <ac:spMk id="12" creationId="{826A620F-AB8A-6B4C-0D46-5CA8BCE125B8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2:23.105" v="101"/>
          <pc:sldLayoutMkLst>
            <pc:docMk/>
            <pc:sldMasterMk cId="3006820655" sldId="2147483648"/>
            <pc:sldLayoutMk cId="2600167757" sldId="2147483726"/>
          </pc:sldLayoutMkLst>
          <pc:spChg chg="add mod">
            <ac:chgData name="Alexia  Gibbs" userId="9d8329f6-c03a-4e54-950c-f0884c3c4843" providerId="ADAL" clId="{EC7FC96F-DFEF-3440-81D6-434C000B0327}" dt="2024-08-13T13:42:23.105" v="101"/>
            <ac:spMkLst>
              <pc:docMk/>
              <pc:sldMasterMk cId="3006820655" sldId="2147483648"/>
              <pc:sldLayoutMk cId="2600167757" sldId="2147483726"/>
              <ac:spMk id="3" creationId="{90F69792-5035-6CCD-9038-1BB5B0DEADD4}"/>
            </ac:spMkLst>
          </pc:spChg>
          <pc:spChg chg="del">
            <ac:chgData name="Alexia  Gibbs" userId="9d8329f6-c03a-4e54-950c-f0884c3c4843" providerId="ADAL" clId="{EC7FC96F-DFEF-3440-81D6-434C000B0327}" dt="2024-08-13T13:42:22.742" v="100" actId="478"/>
            <ac:spMkLst>
              <pc:docMk/>
              <pc:sldMasterMk cId="3006820655" sldId="2147483648"/>
              <pc:sldLayoutMk cId="2600167757" sldId="2147483726"/>
              <ac:spMk id="12" creationId="{826A620F-AB8A-6B4C-0D46-5CA8BCE125B8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2:26.961" v="103"/>
          <pc:sldLayoutMkLst>
            <pc:docMk/>
            <pc:sldMasterMk cId="3006820655" sldId="2147483648"/>
            <pc:sldLayoutMk cId="553556767" sldId="2147483727"/>
          </pc:sldLayoutMkLst>
          <pc:spChg chg="add mod">
            <ac:chgData name="Alexia  Gibbs" userId="9d8329f6-c03a-4e54-950c-f0884c3c4843" providerId="ADAL" clId="{EC7FC96F-DFEF-3440-81D6-434C000B0327}" dt="2024-08-13T13:42:26.961" v="103"/>
            <ac:spMkLst>
              <pc:docMk/>
              <pc:sldMasterMk cId="3006820655" sldId="2147483648"/>
              <pc:sldLayoutMk cId="553556767" sldId="2147483727"/>
              <ac:spMk id="3" creationId="{CF5F4B4F-CF15-FC75-55B0-03487200E3CB}"/>
            </ac:spMkLst>
          </pc:spChg>
          <pc:spChg chg="del">
            <ac:chgData name="Alexia  Gibbs" userId="9d8329f6-c03a-4e54-950c-f0884c3c4843" providerId="ADAL" clId="{EC7FC96F-DFEF-3440-81D6-434C000B0327}" dt="2024-08-13T13:42:26.554" v="102" actId="478"/>
            <ac:spMkLst>
              <pc:docMk/>
              <pc:sldMasterMk cId="3006820655" sldId="2147483648"/>
              <pc:sldLayoutMk cId="553556767" sldId="2147483727"/>
              <ac:spMk id="12" creationId="{826A620F-AB8A-6B4C-0D46-5CA8BCE125B8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2:34.592" v="105"/>
          <pc:sldLayoutMkLst>
            <pc:docMk/>
            <pc:sldMasterMk cId="3006820655" sldId="2147483648"/>
            <pc:sldLayoutMk cId="4027328965" sldId="2147483728"/>
          </pc:sldLayoutMkLst>
          <pc:spChg chg="add mod">
            <ac:chgData name="Alexia  Gibbs" userId="9d8329f6-c03a-4e54-950c-f0884c3c4843" providerId="ADAL" clId="{EC7FC96F-DFEF-3440-81D6-434C000B0327}" dt="2024-08-13T13:42:34.592" v="105"/>
            <ac:spMkLst>
              <pc:docMk/>
              <pc:sldMasterMk cId="3006820655" sldId="2147483648"/>
              <pc:sldLayoutMk cId="4027328965" sldId="2147483728"/>
              <ac:spMk id="3" creationId="{BA19633B-0103-49F3-9DB6-981A1CE1FAF2}"/>
            </ac:spMkLst>
          </pc:spChg>
          <pc:spChg chg="del">
            <ac:chgData name="Alexia  Gibbs" userId="9d8329f6-c03a-4e54-950c-f0884c3c4843" providerId="ADAL" clId="{EC7FC96F-DFEF-3440-81D6-434C000B0327}" dt="2024-08-13T13:42:34.236" v="104" actId="478"/>
            <ac:spMkLst>
              <pc:docMk/>
              <pc:sldMasterMk cId="3006820655" sldId="2147483648"/>
              <pc:sldLayoutMk cId="4027328965" sldId="2147483728"/>
              <ac:spMk id="12" creationId="{826A620F-AB8A-6B4C-0D46-5CA8BCE125B8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2:38.059" v="108"/>
          <pc:sldLayoutMkLst>
            <pc:docMk/>
            <pc:sldMasterMk cId="3006820655" sldId="2147483648"/>
            <pc:sldLayoutMk cId="3954196242" sldId="2147483729"/>
          </pc:sldLayoutMkLst>
          <pc:spChg chg="add mod">
            <ac:chgData name="Alexia  Gibbs" userId="9d8329f6-c03a-4e54-950c-f0884c3c4843" providerId="ADAL" clId="{EC7FC96F-DFEF-3440-81D6-434C000B0327}" dt="2024-08-13T13:42:38.059" v="108"/>
            <ac:spMkLst>
              <pc:docMk/>
              <pc:sldMasterMk cId="3006820655" sldId="2147483648"/>
              <pc:sldLayoutMk cId="3954196242" sldId="2147483729"/>
              <ac:spMk id="3" creationId="{3850E452-AE0A-349F-1F88-327ABAC61A94}"/>
            </ac:spMkLst>
          </pc:spChg>
          <pc:spChg chg="del">
            <ac:chgData name="Alexia  Gibbs" userId="9d8329f6-c03a-4e54-950c-f0884c3c4843" providerId="ADAL" clId="{EC7FC96F-DFEF-3440-81D6-434C000B0327}" dt="2024-08-13T13:42:37.678" v="107" actId="478"/>
            <ac:spMkLst>
              <pc:docMk/>
              <pc:sldMasterMk cId="3006820655" sldId="2147483648"/>
              <pc:sldLayoutMk cId="3954196242" sldId="2147483729"/>
              <ac:spMk id="12" creationId="{826A620F-AB8A-6B4C-0D46-5CA8BCE125B8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2:42.040" v="110"/>
          <pc:sldLayoutMkLst>
            <pc:docMk/>
            <pc:sldMasterMk cId="3006820655" sldId="2147483648"/>
            <pc:sldLayoutMk cId="855091522" sldId="2147483730"/>
          </pc:sldLayoutMkLst>
          <pc:spChg chg="add mod">
            <ac:chgData name="Alexia  Gibbs" userId="9d8329f6-c03a-4e54-950c-f0884c3c4843" providerId="ADAL" clId="{EC7FC96F-DFEF-3440-81D6-434C000B0327}" dt="2024-08-13T13:42:42.040" v="110"/>
            <ac:spMkLst>
              <pc:docMk/>
              <pc:sldMasterMk cId="3006820655" sldId="2147483648"/>
              <pc:sldLayoutMk cId="855091522" sldId="2147483730"/>
              <ac:spMk id="2" creationId="{176B6240-3BFD-747C-1CD3-133F9B75AD04}"/>
            </ac:spMkLst>
          </pc:spChg>
          <pc:spChg chg="del">
            <ac:chgData name="Alexia  Gibbs" userId="9d8329f6-c03a-4e54-950c-f0884c3c4843" providerId="ADAL" clId="{EC7FC96F-DFEF-3440-81D6-434C000B0327}" dt="2024-08-13T13:42:41.705" v="109" actId="478"/>
            <ac:spMkLst>
              <pc:docMk/>
              <pc:sldMasterMk cId="3006820655" sldId="2147483648"/>
              <pc:sldLayoutMk cId="855091522" sldId="2147483730"/>
              <ac:spMk id="12" creationId="{826A620F-AB8A-6B4C-0D46-5CA8BCE125B8}"/>
            </ac:spMkLst>
          </pc:spChg>
        </pc:sldLayoutChg>
        <pc:sldLayoutChg chg="modSp mod">
          <pc:chgData name="Alexia  Gibbs" userId="9d8329f6-c03a-4e54-950c-f0884c3c4843" providerId="ADAL" clId="{EC7FC96F-DFEF-3440-81D6-434C000B0327}" dt="2024-08-13T14:22:08.063" v="722" actId="1076"/>
          <pc:sldLayoutMkLst>
            <pc:docMk/>
            <pc:sldMasterMk cId="3006820655" sldId="2147483648"/>
            <pc:sldLayoutMk cId="1300324698" sldId="2147483732"/>
          </pc:sldLayoutMkLst>
          <pc:spChg chg="mod">
            <ac:chgData name="Alexia  Gibbs" userId="9d8329f6-c03a-4e54-950c-f0884c3c4843" providerId="ADAL" clId="{EC7FC96F-DFEF-3440-81D6-434C000B0327}" dt="2024-08-13T14:20:03.787" v="704" actId="255"/>
            <ac:spMkLst>
              <pc:docMk/>
              <pc:sldMasterMk cId="3006820655" sldId="2147483648"/>
              <pc:sldLayoutMk cId="1300324698" sldId="2147483732"/>
              <ac:spMk id="33" creationId="{08227F56-1685-4EC2-DA0E-1D5C67DE5FBD}"/>
            </ac:spMkLst>
          </pc:spChg>
          <pc:spChg chg="mod">
            <ac:chgData name="Alexia  Gibbs" userId="9d8329f6-c03a-4e54-950c-f0884c3c4843" providerId="ADAL" clId="{EC7FC96F-DFEF-3440-81D6-434C000B0327}" dt="2024-08-13T14:19:47.627" v="702" actId="2711"/>
            <ac:spMkLst>
              <pc:docMk/>
              <pc:sldMasterMk cId="3006820655" sldId="2147483648"/>
              <pc:sldLayoutMk cId="1300324698" sldId="2147483732"/>
              <ac:spMk id="40" creationId="{2B9F3A87-26AD-D511-6034-592292E33C5E}"/>
            </ac:spMkLst>
          </pc:spChg>
          <pc:spChg chg="mod">
            <ac:chgData name="Alexia  Gibbs" userId="9d8329f6-c03a-4e54-950c-f0884c3c4843" providerId="ADAL" clId="{EC7FC96F-DFEF-3440-81D6-434C000B0327}" dt="2024-08-13T14:19:23.667" v="700" actId="2711"/>
            <ac:spMkLst>
              <pc:docMk/>
              <pc:sldMasterMk cId="3006820655" sldId="2147483648"/>
              <pc:sldLayoutMk cId="1300324698" sldId="2147483732"/>
              <ac:spMk id="66" creationId="{6A3C8EDC-5FEB-DFFE-37FE-C3AC75C06D9A}"/>
            </ac:spMkLst>
          </pc:spChg>
          <pc:spChg chg="mod">
            <ac:chgData name="Alexia  Gibbs" userId="9d8329f6-c03a-4e54-950c-f0884c3c4843" providerId="ADAL" clId="{EC7FC96F-DFEF-3440-81D6-434C000B0327}" dt="2024-08-13T14:22:08.063" v="722" actId="1076"/>
            <ac:spMkLst>
              <pc:docMk/>
              <pc:sldMasterMk cId="3006820655" sldId="2147483648"/>
              <pc:sldLayoutMk cId="1300324698" sldId="2147483732"/>
              <ac:spMk id="72" creationId="{BA59B3E8-320A-F728-97EE-05EF7B6ED795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4:01:46.531" v="469" actId="207"/>
          <pc:sldLayoutMkLst>
            <pc:docMk/>
            <pc:sldMasterMk cId="3006820655" sldId="2147483648"/>
            <pc:sldLayoutMk cId="445767526" sldId="2147483733"/>
          </pc:sldLayoutMkLst>
          <pc:spChg chg="add mod">
            <ac:chgData name="Alexia  Gibbs" userId="9d8329f6-c03a-4e54-950c-f0884c3c4843" providerId="ADAL" clId="{EC7FC96F-DFEF-3440-81D6-434C000B0327}" dt="2024-08-13T14:01:41.882" v="468"/>
            <ac:spMkLst>
              <pc:docMk/>
              <pc:sldMasterMk cId="3006820655" sldId="2147483648"/>
              <pc:sldLayoutMk cId="445767526" sldId="2147483733"/>
              <ac:spMk id="2" creationId="{A6D35465-C283-FB06-E19D-1667756ED544}"/>
            </ac:spMkLst>
          </pc:spChg>
          <pc:spChg chg="add mod">
            <ac:chgData name="Alexia  Gibbs" userId="9d8329f6-c03a-4e54-950c-f0884c3c4843" providerId="ADAL" clId="{EC7FC96F-DFEF-3440-81D6-434C000B0327}" dt="2024-08-13T14:01:46.531" v="469" actId="207"/>
            <ac:spMkLst>
              <pc:docMk/>
              <pc:sldMasterMk cId="3006820655" sldId="2147483648"/>
              <pc:sldLayoutMk cId="445767526" sldId="2147483733"/>
              <ac:spMk id="3" creationId="{F1AA0BA7-DC46-D6F4-722E-46FEDA466510}"/>
            </ac:spMkLst>
          </pc:spChg>
          <pc:spChg chg="add mod">
            <ac:chgData name="Alexia  Gibbs" userId="9d8329f6-c03a-4e54-950c-f0884c3c4843" providerId="ADAL" clId="{EC7FC96F-DFEF-3440-81D6-434C000B0327}" dt="2024-08-13T14:01:41.882" v="468"/>
            <ac:spMkLst>
              <pc:docMk/>
              <pc:sldMasterMk cId="3006820655" sldId="2147483648"/>
              <pc:sldLayoutMk cId="445767526" sldId="2147483733"/>
              <ac:spMk id="5" creationId="{810D1F8E-4843-3DAD-B741-23648E08D31A}"/>
            </ac:spMkLst>
          </pc:spChg>
          <pc:spChg chg="del">
            <ac:chgData name="Alexia  Gibbs" userId="9d8329f6-c03a-4e54-950c-f0884c3c4843" providerId="ADAL" clId="{EC7FC96F-DFEF-3440-81D6-434C000B0327}" dt="2024-08-13T14:01:41.083" v="467" actId="478"/>
            <ac:spMkLst>
              <pc:docMk/>
              <pc:sldMasterMk cId="3006820655" sldId="2147483648"/>
              <pc:sldLayoutMk cId="445767526" sldId="2147483733"/>
              <ac:spMk id="23" creationId="{D0B3B54C-AEE8-0265-6DC8-DAB977634B6B}"/>
            </ac:spMkLst>
          </pc:spChg>
          <pc:spChg chg="del">
            <ac:chgData name="Alexia  Gibbs" userId="9d8329f6-c03a-4e54-950c-f0884c3c4843" providerId="ADAL" clId="{EC7FC96F-DFEF-3440-81D6-434C000B0327}" dt="2024-08-13T14:01:41.083" v="467" actId="478"/>
            <ac:spMkLst>
              <pc:docMk/>
              <pc:sldMasterMk cId="3006820655" sldId="2147483648"/>
              <pc:sldLayoutMk cId="445767526" sldId="2147483733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4:01:41.083" v="467" actId="478"/>
            <ac:spMkLst>
              <pc:docMk/>
              <pc:sldMasterMk cId="3006820655" sldId="2147483648"/>
              <pc:sldLayoutMk cId="445767526" sldId="2147483733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1:41.083" v="467" actId="478"/>
            <ac:spMkLst>
              <pc:docMk/>
              <pc:sldMasterMk cId="3006820655" sldId="2147483648"/>
              <pc:sldLayoutMk cId="445767526" sldId="2147483733"/>
              <ac:spMk id="46" creationId="{B5B109A1-42B0-BE23-4F53-C568A67AE1AA}"/>
            </ac:spMkLst>
          </pc:spChg>
          <pc:picChg chg="add mod">
            <ac:chgData name="Alexia  Gibbs" userId="9d8329f6-c03a-4e54-950c-f0884c3c4843" providerId="ADAL" clId="{EC7FC96F-DFEF-3440-81D6-434C000B0327}" dt="2024-08-13T14:01:41.882" v="468"/>
            <ac:picMkLst>
              <pc:docMk/>
              <pc:sldMasterMk cId="3006820655" sldId="2147483648"/>
              <pc:sldLayoutMk cId="445767526" sldId="2147483733"/>
              <ac:picMk id="4" creationId="{B7A3FCFE-6C62-F1BE-6E06-9FA0E57ED2BF}"/>
            </ac:picMkLst>
          </pc:picChg>
          <pc:picChg chg="del">
            <ac:chgData name="Alexia  Gibbs" userId="9d8329f6-c03a-4e54-950c-f0884c3c4843" providerId="ADAL" clId="{EC7FC96F-DFEF-3440-81D6-434C000B0327}" dt="2024-08-13T14:01:41.083" v="467" actId="478"/>
            <ac:picMkLst>
              <pc:docMk/>
              <pc:sldMasterMk cId="3006820655" sldId="2147483648"/>
              <pc:sldLayoutMk cId="445767526" sldId="2147483733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3:45:30.381" v="203" actId="1038"/>
          <pc:sldLayoutMkLst>
            <pc:docMk/>
            <pc:sldMasterMk cId="3006820655" sldId="2147483648"/>
            <pc:sldLayoutMk cId="38956263" sldId="2147483734"/>
          </pc:sldLayoutMkLst>
          <pc:spChg chg="add mod">
            <ac:chgData name="Alexia  Gibbs" userId="9d8329f6-c03a-4e54-950c-f0884c3c4843" providerId="ADAL" clId="{EC7FC96F-DFEF-3440-81D6-434C000B0327}" dt="2024-08-13T13:45:30.381" v="203" actId="1038"/>
            <ac:spMkLst>
              <pc:docMk/>
              <pc:sldMasterMk cId="3006820655" sldId="2147483648"/>
              <pc:sldLayoutMk cId="38956263" sldId="2147483734"/>
              <ac:spMk id="3" creationId="{BA15BEB7-2C86-EAD1-EED3-AEAE335A0EEE}"/>
            </ac:spMkLst>
          </pc:spChg>
          <pc:spChg chg="add mod">
            <ac:chgData name="Alexia  Gibbs" userId="9d8329f6-c03a-4e54-950c-f0884c3c4843" providerId="ADAL" clId="{EC7FC96F-DFEF-3440-81D6-434C000B0327}" dt="2024-08-13T13:45:30.381" v="203" actId="1038"/>
            <ac:spMkLst>
              <pc:docMk/>
              <pc:sldMasterMk cId="3006820655" sldId="2147483648"/>
              <pc:sldLayoutMk cId="38956263" sldId="2147483734"/>
              <ac:spMk id="4" creationId="{F02DDE2D-0EE4-DD06-D7AB-9CBEA6369A36}"/>
            </ac:spMkLst>
          </pc:spChg>
          <pc:spChg chg="del">
            <ac:chgData name="Alexia  Gibbs" userId="9d8329f6-c03a-4e54-950c-f0884c3c4843" providerId="ADAL" clId="{EC7FC96F-DFEF-3440-81D6-434C000B0327}" dt="2024-08-13T13:44:57.457" v="146" actId="478"/>
            <ac:spMkLst>
              <pc:docMk/>
              <pc:sldMasterMk cId="3006820655" sldId="2147483648"/>
              <pc:sldLayoutMk cId="38956263" sldId="2147483734"/>
              <ac:spMk id="9" creationId="{95CCDC7E-5995-1B7C-E6B6-823260919B88}"/>
            </ac:spMkLst>
          </pc:spChg>
          <pc:spChg chg="del">
            <ac:chgData name="Alexia  Gibbs" userId="9d8329f6-c03a-4e54-950c-f0884c3c4843" providerId="ADAL" clId="{EC7FC96F-DFEF-3440-81D6-434C000B0327}" dt="2024-08-13T13:44:57.457" v="146" actId="478"/>
            <ac:spMkLst>
              <pc:docMk/>
              <pc:sldMasterMk cId="3006820655" sldId="2147483648"/>
              <pc:sldLayoutMk cId="38956263" sldId="2147483734"/>
              <ac:spMk id="16" creationId="{7F28EB9A-7ADB-0A52-A451-6D1876089A4C}"/>
            </ac:spMkLst>
          </pc:spChg>
        </pc:sldLayoutChg>
        <pc:sldLayoutChg chg="modSp mod">
          <pc:chgData name="Alexia  Gibbs" userId="9d8329f6-c03a-4e54-950c-f0884c3c4843" providerId="ADAL" clId="{EC7FC96F-DFEF-3440-81D6-434C000B0327}" dt="2024-08-13T14:06:15.230" v="566" actId="1035"/>
          <pc:sldLayoutMkLst>
            <pc:docMk/>
            <pc:sldMasterMk cId="3006820655" sldId="2147483648"/>
            <pc:sldLayoutMk cId="690570089" sldId="2147483735"/>
          </pc:sldLayoutMkLst>
          <pc:spChg chg="mod">
            <ac:chgData name="Alexia  Gibbs" userId="9d8329f6-c03a-4e54-950c-f0884c3c4843" providerId="ADAL" clId="{EC7FC96F-DFEF-3440-81D6-434C000B0327}" dt="2024-08-13T14:06:15.230" v="566" actId="1035"/>
            <ac:spMkLst>
              <pc:docMk/>
              <pc:sldMasterMk cId="3006820655" sldId="2147483648"/>
              <pc:sldLayoutMk cId="690570089" sldId="2147483735"/>
              <ac:spMk id="8" creationId="{8E4BD8BA-3D51-B6E2-6589-87D60F844612}"/>
            </ac:spMkLst>
          </pc:spChg>
          <pc:spChg chg="mod">
            <ac:chgData name="Alexia  Gibbs" userId="9d8329f6-c03a-4e54-950c-f0884c3c4843" providerId="ADAL" clId="{EC7FC96F-DFEF-3440-81D6-434C000B0327}" dt="2024-08-13T14:06:15.230" v="566" actId="1035"/>
            <ac:spMkLst>
              <pc:docMk/>
              <pc:sldMasterMk cId="3006820655" sldId="2147483648"/>
              <pc:sldLayoutMk cId="690570089" sldId="2147483735"/>
              <ac:spMk id="10" creationId="{E6BF42C0-DE4E-6745-9F7A-B6C5D66BC837}"/>
            </ac:spMkLst>
          </pc:spChg>
          <pc:spChg chg="mod">
            <ac:chgData name="Alexia  Gibbs" userId="9d8329f6-c03a-4e54-950c-f0884c3c4843" providerId="ADAL" clId="{EC7FC96F-DFEF-3440-81D6-434C000B0327}" dt="2024-08-13T14:06:15.230" v="566" actId="1035"/>
            <ac:spMkLst>
              <pc:docMk/>
              <pc:sldMasterMk cId="3006820655" sldId="2147483648"/>
              <pc:sldLayoutMk cId="690570089" sldId="2147483735"/>
              <ac:spMk id="11" creationId="{B21DB386-F4A9-6B03-57AB-84AB2A283825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5:50.055" v="223"/>
          <pc:sldLayoutMkLst>
            <pc:docMk/>
            <pc:sldMasterMk cId="3006820655" sldId="2147483648"/>
            <pc:sldLayoutMk cId="3153249224" sldId="2147483736"/>
          </pc:sldLayoutMkLst>
          <pc:spChg chg="add mod">
            <ac:chgData name="Alexia  Gibbs" userId="9d8329f6-c03a-4e54-950c-f0884c3c4843" providerId="ADAL" clId="{EC7FC96F-DFEF-3440-81D6-434C000B0327}" dt="2024-08-13T13:45:50.055" v="223"/>
            <ac:spMkLst>
              <pc:docMk/>
              <pc:sldMasterMk cId="3006820655" sldId="2147483648"/>
              <pc:sldLayoutMk cId="3153249224" sldId="2147483736"/>
              <ac:spMk id="2" creationId="{C43790DA-33BB-AB62-9276-1E732B375899}"/>
            </ac:spMkLst>
          </pc:spChg>
          <pc:spChg chg="add mod">
            <ac:chgData name="Alexia  Gibbs" userId="9d8329f6-c03a-4e54-950c-f0884c3c4843" providerId="ADAL" clId="{EC7FC96F-DFEF-3440-81D6-434C000B0327}" dt="2024-08-13T13:45:50.055" v="223"/>
            <ac:spMkLst>
              <pc:docMk/>
              <pc:sldMasterMk cId="3006820655" sldId="2147483648"/>
              <pc:sldLayoutMk cId="3153249224" sldId="2147483736"/>
              <ac:spMk id="4" creationId="{5A44FCDE-1C87-852B-1D7F-89E7C3D3E0F7}"/>
            </ac:spMkLst>
          </pc:spChg>
          <pc:spChg chg="del">
            <ac:chgData name="Alexia  Gibbs" userId="9d8329f6-c03a-4e54-950c-f0884c3c4843" providerId="ADAL" clId="{EC7FC96F-DFEF-3440-81D6-434C000B0327}" dt="2024-08-13T13:45:49.711" v="222" actId="478"/>
            <ac:spMkLst>
              <pc:docMk/>
              <pc:sldMasterMk cId="3006820655" sldId="2147483648"/>
              <pc:sldLayoutMk cId="3153249224" sldId="2147483736"/>
              <ac:spMk id="9" creationId="{95CCDC7E-5995-1B7C-E6B6-823260919B88}"/>
            </ac:spMkLst>
          </pc:spChg>
          <pc:spChg chg="del">
            <ac:chgData name="Alexia  Gibbs" userId="9d8329f6-c03a-4e54-950c-f0884c3c4843" providerId="ADAL" clId="{EC7FC96F-DFEF-3440-81D6-434C000B0327}" dt="2024-08-13T13:45:49.711" v="222" actId="478"/>
            <ac:spMkLst>
              <pc:docMk/>
              <pc:sldMasterMk cId="3006820655" sldId="2147483648"/>
              <pc:sldLayoutMk cId="3153249224" sldId="2147483736"/>
              <ac:spMk id="16" creationId="{7F28EB9A-7ADB-0A52-A451-6D1876089A4C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47:11.338" v="244"/>
          <pc:sldLayoutMkLst>
            <pc:docMk/>
            <pc:sldMasterMk cId="3006820655" sldId="2147483648"/>
            <pc:sldLayoutMk cId="2792693310" sldId="2147483737"/>
          </pc:sldLayoutMkLst>
          <pc:spChg chg="add mod">
            <ac:chgData name="Alexia  Gibbs" userId="9d8329f6-c03a-4e54-950c-f0884c3c4843" providerId="ADAL" clId="{EC7FC96F-DFEF-3440-81D6-434C000B0327}" dt="2024-08-13T13:47:11.338" v="244"/>
            <ac:spMkLst>
              <pc:docMk/>
              <pc:sldMasterMk cId="3006820655" sldId="2147483648"/>
              <pc:sldLayoutMk cId="2792693310" sldId="2147483737"/>
              <ac:spMk id="4" creationId="{AF03ACE2-8D4B-ED88-B786-84D93447023E}"/>
            </ac:spMkLst>
          </pc:spChg>
          <pc:spChg chg="add mod">
            <ac:chgData name="Alexia  Gibbs" userId="9d8329f6-c03a-4e54-950c-f0884c3c4843" providerId="ADAL" clId="{EC7FC96F-DFEF-3440-81D6-434C000B0327}" dt="2024-08-13T13:47:11.338" v="244"/>
            <ac:spMkLst>
              <pc:docMk/>
              <pc:sldMasterMk cId="3006820655" sldId="2147483648"/>
              <pc:sldLayoutMk cId="2792693310" sldId="2147483737"/>
              <ac:spMk id="5" creationId="{5D51BF69-5BAF-A508-FE74-934B37A685D4}"/>
            </ac:spMkLst>
          </pc:spChg>
          <pc:spChg chg="del">
            <ac:chgData name="Alexia  Gibbs" userId="9d8329f6-c03a-4e54-950c-f0884c3c4843" providerId="ADAL" clId="{EC7FC96F-DFEF-3440-81D6-434C000B0327}" dt="2024-08-13T13:47:11.046" v="243" actId="478"/>
            <ac:spMkLst>
              <pc:docMk/>
              <pc:sldMasterMk cId="3006820655" sldId="2147483648"/>
              <pc:sldLayoutMk cId="2792693310" sldId="2147483737"/>
              <ac:spMk id="9" creationId="{95CCDC7E-5995-1B7C-E6B6-823260919B88}"/>
            </ac:spMkLst>
          </pc:spChg>
          <pc:spChg chg="del">
            <ac:chgData name="Alexia  Gibbs" userId="9d8329f6-c03a-4e54-950c-f0884c3c4843" providerId="ADAL" clId="{EC7FC96F-DFEF-3440-81D6-434C000B0327}" dt="2024-08-13T13:47:11.046" v="243" actId="478"/>
            <ac:spMkLst>
              <pc:docMk/>
              <pc:sldMasterMk cId="3006820655" sldId="2147483648"/>
              <pc:sldLayoutMk cId="2792693310" sldId="2147483737"/>
              <ac:spMk id="16" creationId="{7F28EB9A-7ADB-0A52-A451-6D1876089A4C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4:01:08.111" v="466" actId="207"/>
          <pc:sldLayoutMkLst>
            <pc:docMk/>
            <pc:sldMasterMk cId="3006820655" sldId="2147483648"/>
            <pc:sldLayoutMk cId="177679055" sldId="2147483738"/>
          </pc:sldLayoutMkLst>
          <pc:spChg chg="add mod">
            <ac:chgData name="Alexia  Gibbs" userId="9d8329f6-c03a-4e54-950c-f0884c3c4843" providerId="ADAL" clId="{EC7FC96F-DFEF-3440-81D6-434C000B0327}" dt="2024-08-13T14:01:02.690" v="465"/>
            <ac:spMkLst>
              <pc:docMk/>
              <pc:sldMasterMk cId="3006820655" sldId="2147483648"/>
              <pc:sldLayoutMk cId="177679055" sldId="2147483738"/>
              <ac:spMk id="3" creationId="{FE8EB579-9E92-DF66-9AC9-E48AFC030D94}"/>
            </ac:spMkLst>
          </pc:spChg>
          <pc:spChg chg="add mod">
            <ac:chgData name="Alexia  Gibbs" userId="9d8329f6-c03a-4e54-950c-f0884c3c4843" providerId="ADAL" clId="{EC7FC96F-DFEF-3440-81D6-434C000B0327}" dt="2024-08-13T14:01:08.111" v="466" actId="207"/>
            <ac:spMkLst>
              <pc:docMk/>
              <pc:sldMasterMk cId="3006820655" sldId="2147483648"/>
              <pc:sldLayoutMk cId="177679055" sldId="2147483738"/>
              <ac:spMk id="4" creationId="{DFF97E2E-46E8-1A67-9A5D-45A91C217A5C}"/>
            </ac:spMkLst>
          </pc:spChg>
          <pc:spChg chg="add mod">
            <ac:chgData name="Alexia  Gibbs" userId="9d8329f6-c03a-4e54-950c-f0884c3c4843" providerId="ADAL" clId="{EC7FC96F-DFEF-3440-81D6-434C000B0327}" dt="2024-08-13T14:01:02.690" v="465"/>
            <ac:spMkLst>
              <pc:docMk/>
              <pc:sldMasterMk cId="3006820655" sldId="2147483648"/>
              <pc:sldLayoutMk cId="177679055" sldId="2147483738"/>
              <ac:spMk id="6" creationId="{A90D66BA-E690-6FA7-1A2A-FBB06BA799DD}"/>
            </ac:spMkLst>
          </pc:spChg>
          <pc:spChg chg="del">
            <ac:chgData name="Alexia  Gibbs" userId="9d8329f6-c03a-4e54-950c-f0884c3c4843" providerId="ADAL" clId="{EC7FC96F-DFEF-3440-81D6-434C000B0327}" dt="2024-08-13T14:00:37.290" v="463" actId="478"/>
            <ac:spMkLst>
              <pc:docMk/>
              <pc:sldMasterMk cId="3006820655" sldId="2147483648"/>
              <pc:sldLayoutMk cId="177679055" sldId="2147483738"/>
              <ac:spMk id="23" creationId="{D0B3B54C-AEE8-0265-6DC8-DAB977634B6B}"/>
            </ac:spMkLst>
          </pc:spChg>
          <pc:spChg chg="del">
            <ac:chgData name="Alexia  Gibbs" userId="9d8329f6-c03a-4e54-950c-f0884c3c4843" providerId="ADAL" clId="{EC7FC96F-DFEF-3440-81D6-434C000B0327}" dt="2024-08-13T14:00:37.290" v="463" actId="478"/>
            <ac:spMkLst>
              <pc:docMk/>
              <pc:sldMasterMk cId="3006820655" sldId="2147483648"/>
              <pc:sldLayoutMk cId="177679055" sldId="2147483738"/>
              <ac:spMk id="32" creationId="{F69B2280-495D-AF5E-FAE9-4BAA2AB55641}"/>
            </ac:spMkLst>
          </pc:spChg>
          <pc:spChg chg="del">
            <ac:chgData name="Alexia  Gibbs" userId="9d8329f6-c03a-4e54-950c-f0884c3c4843" providerId="ADAL" clId="{EC7FC96F-DFEF-3440-81D6-434C000B0327}" dt="2024-08-13T14:00:37.290" v="463" actId="478"/>
            <ac:spMkLst>
              <pc:docMk/>
              <pc:sldMasterMk cId="3006820655" sldId="2147483648"/>
              <pc:sldLayoutMk cId="177679055" sldId="2147483738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00:38.198" v="464" actId="478"/>
            <ac:spMkLst>
              <pc:docMk/>
              <pc:sldMasterMk cId="3006820655" sldId="2147483648"/>
              <pc:sldLayoutMk cId="177679055" sldId="2147483738"/>
              <ac:spMk id="46" creationId="{B5B109A1-42B0-BE23-4F53-C568A67AE1AA}"/>
            </ac:spMkLst>
          </pc:spChg>
          <pc:graphicFrameChg chg="del">
            <ac:chgData name="Alexia  Gibbs" userId="9d8329f6-c03a-4e54-950c-f0884c3c4843" providerId="ADAL" clId="{EC7FC96F-DFEF-3440-81D6-434C000B0327}" dt="2024-08-13T14:00:37.290" v="463" actId="478"/>
            <ac:graphicFrameMkLst>
              <pc:docMk/>
              <pc:sldMasterMk cId="3006820655" sldId="2147483648"/>
              <pc:sldLayoutMk cId="177679055" sldId="2147483738"/>
              <ac:graphicFrameMk id="2" creationId="{3655CAB1-2907-6A83-666C-0168FBBD3956}"/>
            </ac:graphicFrameMkLst>
          </pc:graphicFrameChg>
          <pc:picChg chg="add mod">
            <ac:chgData name="Alexia  Gibbs" userId="9d8329f6-c03a-4e54-950c-f0884c3c4843" providerId="ADAL" clId="{EC7FC96F-DFEF-3440-81D6-434C000B0327}" dt="2024-08-13T14:01:02.690" v="465"/>
            <ac:picMkLst>
              <pc:docMk/>
              <pc:sldMasterMk cId="3006820655" sldId="2147483648"/>
              <pc:sldLayoutMk cId="177679055" sldId="2147483738"/>
              <ac:picMk id="5" creationId="{5EF749F0-7BB7-B7C6-BAFF-A8E4D0910495}"/>
            </ac:picMkLst>
          </pc:picChg>
          <pc:picChg chg="del">
            <ac:chgData name="Alexia  Gibbs" userId="9d8329f6-c03a-4e54-950c-f0884c3c4843" providerId="ADAL" clId="{EC7FC96F-DFEF-3440-81D6-434C000B0327}" dt="2024-08-13T14:00:37.290" v="463" actId="478"/>
            <ac:picMkLst>
              <pc:docMk/>
              <pc:sldMasterMk cId="3006820655" sldId="2147483648"/>
              <pc:sldLayoutMk cId="177679055" sldId="2147483738"/>
              <ac:picMk id="47" creationId="{F07D328A-FF4E-E24C-4C81-BE5ADB9E9DD8}"/>
            </ac:picMkLst>
          </pc:picChg>
        </pc:sldLayoutChg>
        <pc:sldLayoutChg chg="modSp mod">
          <pc:chgData name="Alexia  Gibbs" userId="9d8329f6-c03a-4e54-950c-f0884c3c4843" providerId="ADAL" clId="{EC7FC96F-DFEF-3440-81D6-434C000B0327}" dt="2024-08-13T14:20:49.532" v="711" actId="1076"/>
          <pc:sldLayoutMkLst>
            <pc:docMk/>
            <pc:sldMasterMk cId="3006820655" sldId="2147483648"/>
            <pc:sldLayoutMk cId="3416793673" sldId="2147483739"/>
          </pc:sldLayoutMkLst>
          <pc:spChg chg="mod">
            <ac:chgData name="Alexia  Gibbs" userId="9d8329f6-c03a-4e54-950c-f0884c3c4843" providerId="ADAL" clId="{EC7FC96F-DFEF-3440-81D6-434C000B0327}" dt="2024-08-13T14:20:49.532" v="711" actId="1076"/>
            <ac:spMkLst>
              <pc:docMk/>
              <pc:sldMasterMk cId="3006820655" sldId="2147483648"/>
              <pc:sldLayoutMk cId="3416793673" sldId="2147483739"/>
              <ac:spMk id="24" creationId="{EF57AE69-9D9D-EE0E-AF7E-DC94D00717EA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3:55:26.286" v="352" actId="2085"/>
          <pc:sldLayoutMkLst>
            <pc:docMk/>
            <pc:sldMasterMk cId="3006820655" sldId="2147483648"/>
            <pc:sldLayoutMk cId="2527262206" sldId="2147483741"/>
          </pc:sldLayoutMkLst>
          <pc:spChg chg="mod">
            <ac:chgData name="Alexia  Gibbs" userId="9d8329f6-c03a-4e54-950c-f0884c3c4843" providerId="ADAL" clId="{EC7FC96F-DFEF-3440-81D6-434C000B0327}" dt="2024-08-13T13:54:44.735" v="341" actId="207"/>
            <ac:spMkLst>
              <pc:docMk/>
              <pc:sldMasterMk cId="3006820655" sldId="2147483648"/>
              <pc:sldLayoutMk cId="2527262206" sldId="2147483741"/>
              <ac:spMk id="3" creationId="{976BEC37-0981-8FA3-8D1F-E55901D22FA0}"/>
            </ac:spMkLst>
          </pc:spChg>
          <pc:spChg chg="del">
            <ac:chgData name="Alexia  Gibbs" userId="9d8329f6-c03a-4e54-950c-f0884c3c4843" providerId="ADAL" clId="{EC7FC96F-DFEF-3440-81D6-434C000B0327}" dt="2024-08-13T13:53:50.127" v="302" actId="478"/>
            <ac:spMkLst>
              <pc:docMk/>
              <pc:sldMasterMk cId="3006820655" sldId="2147483648"/>
              <pc:sldLayoutMk cId="2527262206" sldId="2147483741"/>
              <ac:spMk id="4" creationId="{41DF053B-C032-900F-BEF0-D620B2119169}"/>
            </ac:spMkLst>
          </pc:spChg>
          <pc:spChg chg="mod">
            <ac:chgData name="Alexia  Gibbs" userId="9d8329f6-c03a-4e54-950c-f0884c3c4843" providerId="ADAL" clId="{EC7FC96F-DFEF-3440-81D6-434C000B0327}" dt="2024-08-13T13:54:44.735" v="341" actId="207"/>
            <ac:spMkLst>
              <pc:docMk/>
              <pc:sldMasterMk cId="3006820655" sldId="2147483648"/>
              <pc:sldLayoutMk cId="2527262206" sldId="2147483741"/>
              <ac:spMk id="6" creationId="{D174A9D0-77E2-68A8-2700-68C0F17F66AB}"/>
            </ac:spMkLst>
          </pc:spChg>
          <pc:spChg chg="add mod">
            <ac:chgData name="Alexia  Gibbs" userId="9d8329f6-c03a-4e54-950c-f0884c3c4843" providerId="ADAL" clId="{EC7FC96F-DFEF-3440-81D6-434C000B0327}" dt="2024-08-13T13:54:33.980" v="339" actId="1076"/>
            <ac:spMkLst>
              <pc:docMk/>
              <pc:sldMasterMk cId="3006820655" sldId="2147483648"/>
              <pc:sldLayoutMk cId="2527262206" sldId="2147483741"/>
              <ac:spMk id="7" creationId="{63A14D5E-4297-2634-B0AB-EC8AB5B52DF3}"/>
            </ac:spMkLst>
          </pc:spChg>
          <pc:spChg chg="mod">
            <ac:chgData name="Alexia  Gibbs" userId="9d8329f6-c03a-4e54-950c-f0884c3c4843" providerId="ADAL" clId="{EC7FC96F-DFEF-3440-81D6-434C000B0327}" dt="2024-08-13T13:54:44.735" v="341" actId="207"/>
            <ac:spMkLst>
              <pc:docMk/>
              <pc:sldMasterMk cId="3006820655" sldId="2147483648"/>
              <pc:sldLayoutMk cId="2527262206" sldId="2147483741"/>
              <ac:spMk id="8" creationId="{496A9886-6D72-182B-18FA-307DCF089DF1}"/>
            </ac:spMkLst>
          </pc:spChg>
          <pc:spChg chg="add mod">
            <ac:chgData name="Alexia  Gibbs" userId="9d8329f6-c03a-4e54-950c-f0884c3c4843" providerId="ADAL" clId="{EC7FC96F-DFEF-3440-81D6-434C000B0327}" dt="2024-08-13T13:54:27.702" v="338" actId="1076"/>
            <ac:spMkLst>
              <pc:docMk/>
              <pc:sldMasterMk cId="3006820655" sldId="2147483648"/>
              <pc:sldLayoutMk cId="2527262206" sldId="2147483741"/>
              <ac:spMk id="9" creationId="{DD409A60-80FF-0748-FC21-08135A7A3BC1}"/>
            </ac:spMkLst>
          </pc:spChg>
          <pc:spChg chg="del">
            <ac:chgData name="Alexia  Gibbs" userId="9d8329f6-c03a-4e54-950c-f0884c3c4843" providerId="ADAL" clId="{EC7FC96F-DFEF-3440-81D6-434C000B0327}" dt="2024-08-13T13:53:50.127" v="302" actId="478"/>
            <ac:spMkLst>
              <pc:docMk/>
              <pc:sldMasterMk cId="3006820655" sldId="2147483648"/>
              <pc:sldLayoutMk cId="2527262206" sldId="2147483741"/>
              <ac:spMk id="11" creationId="{74FE151A-D842-5CF4-5431-627CD04158A4}"/>
            </ac:spMkLst>
          </pc:spChg>
          <pc:spChg chg="mod">
            <ac:chgData name="Alexia  Gibbs" userId="9d8329f6-c03a-4e54-950c-f0884c3c4843" providerId="ADAL" clId="{EC7FC96F-DFEF-3440-81D6-434C000B0327}" dt="2024-08-13T13:53:50.500" v="303"/>
            <ac:spMkLst>
              <pc:docMk/>
              <pc:sldMasterMk cId="3006820655" sldId="2147483648"/>
              <pc:sldLayoutMk cId="2527262206" sldId="2147483741"/>
              <ac:spMk id="12" creationId="{1C83E40B-3754-D64D-67F3-342D869014F0}"/>
            </ac:spMkLst>
          </pc:spChg>
          <pc:spChg chg="mod">
            <ac:chgData name="Alexia  Gibbs" userId="9d8329f6-c03a-4e54-950c-f0884c3c4843" providerId="ADAL" clId="{EC7FC96F-DFEF-3440-81D6-434C000B0327}" dt="2024-08-13T13:53:50.500" v="303"/>
            <ac:spMkLst>
              <pc:docMk/>
              <pc:sldMasterMk cId="3006820655" sldId="2147483648"/>
              <pc:sldLayoutMk cId="2527262206" sldId="2147483741"/>
              <ac:spMk id="13" creationId="{5438B42A-DFA7-DC4E-1CB1-0B0FF804DE82}"/>
            </ac:spMkLst>
          </pc:spChg>
          <pc:spChg chg="add mod">
            <ac:chgData name="Alexia  Gibbs" userId="9d8329f6-c03a-4e54-950c-f0884c3c4843" providerId="ADAL" clId="{EC7FC96F-DFEF-3440-81D6-434C000B0327}" dt="2024-08-13T13:55:26.286" v="352" actId="2085"/>
            <ac:spMkLst>
              <pc:docMk/>
              <pc:sldMasterMk cId="3006820655" sldId="2147483648"/>
              <pc:sldLayoutMk cId="2527262206" sldId="2147483741"/>
              <ac:spMk id="14" creationId="{8DB9C227-2773-58B1-0185-F93ED02EB55B}"/>
            </ac:spMkLst>
          </pc:spChg>
          <pc:spChg chg="del">
            <ac:chgData name="Alexia  Gibbs" userId="9d8329f6-c03a-4e54-950c-f0884c3c4843" providerId="ADAL" clId="{EC7FC96F-DFEF-3440-81D6-434C000B0327}" dt="2024-08-13T13:53:50.127" v="302" actId="478"/>
            <ac:spMkLst>
              <pc:docMk/>
              <pc:sldMasterMk cId="3006820655" sldId="2147483648"/>
              <pc:sldLayoutMk cId="2527262206" sldId="2147483741"/>
              <ac:spMk id="16" creationId="{B2AA9FEE-60F5-7311-A290-565248F6A3B0}"/>
            </ac:spMkLst>
          </pc:spChg>
          <pc:spChg chg="add mod">
            <ac:chgData name="Alexia  Gibbs" userId="9d8329f6-c03a-4e54-950c-f0884c3c4843" providerId="ADAL" clId="{EC7FC96F-DFEF-3440-81D6-434C000B0327}" dt="2024-08-13T13:54:59.372" v="343"/>
            <ac:spMkLst>
              <pc:docMk/>
              <pc:sldMasterMk cId="3006820655" sldId="2147483648"/>
              <pc:sldLayoutMk cId="2527262206" sldId="2147483741"/>
              <ac:spMk id="17" creationId="{5767F39A-C9B8-7364-0C49-AE8E24F18053}"/>
            </ac:spMkLst>
          </pc:spChg>
          <pc:spChg chg="add del">
            <ac:chgData name="Alexia  Gibbs" userId="9d8329f6-c03a-4e54-950c-f0884c3c4843" providerId="ADAL" clId="{EC7FC96F-DFEF-3440-81D6-434C000B0327}" dt="2024-08-13T13:55:04.706" v="345" actId="478"/>
            <ac:spMkLst>
              <pc:docMk/>
              <pc:sldMasterMk cId="3006820655" sldId="2147483648"/>
              <pc:sldLayoutMk cId="2527262206" sldId="2147483741"/>
              <ac:spMk id="23" creationId="{D0B3B54C-AEE8-0265-6DC8-DAB977634B6B}"/>
            </ac:spMkLst>
          </pc:spChg>
          <pc:spChg chg="add del">
            <ac:chgData name="Alexia  Gibbs" userId="9d8329f6-c03a-4e54-950c-f0884c3c4843" providerId="ADAL" clId="{EC7FC96F-DFEF-3440-81D6-434C000B0327}" dt="2024-08-13T13:55:04.706" v="345" actId="478"/>
            <ac:spMkLst>
              <pc:docMk/>
              <pc:sldMasterMk cId="3006820655" sldId="2147483648"/>
              <pc:sldLayoutMk cId="2527262206" sldId="2147483741"/>
              <ac:spMk id="45" creationId="{BCCF6B73-369B-9B47-1B8D-68743D73CEB6}"/>
            </ac:spMkLst>
          </pc:spChg>
          <pc:spChg chg="add del">
            <ac:chgData name="Alexia  Gibbs" userId="9d8329f6-c03a-4e54-950c-f0884c3c4843" providerId="ADAL" clId="{EC7FC96F-DFEF-3440-81D6-434C000B0327}" dt="2024-08-13T13:55:04.706" v="345" actId="478"/>
            <ac:spMkLst>
              <pc:docMk/>
              <pc:sldMasterMk cId="3006820655" sldId="2147483648"/>
              <pc:sldLayoutMk cId="2527262206" sldId="2147483741"/>
              <ac:spMk id="46" creationId="{B5B109A1-42B0-BE23-4F53-C568A67AE1AA}"/>
            </ac:spMkLst>
          </pc:spChg>
          <pc:grpChg chg="add mod">
            <ac:chgData name="Alexia  Gibbs" userId="9d8329f6-c03a-4e54-950c-f0884c3c4843" providerId="ADAL" clId="{EC7FC96F-DFEF-3440-81D6-434C000B0327}" dt="2024-08-13T13:54:15.355" v="337" actId="1076"/>
            <ac:grpSpMkLst>
              <pc:docMk/>
              <pc:sldMasterMk cId="3006820655" sldId="2147483648"/>
              <pc:sldLayoutMk cId="2527262206" sldId="2147483741"/>
              <ac:grpSpMk id="10" creationId="{D3081E71-7B88-DA2B-F745-AADB6E7FE279}"/>
            </ac:grpSpMkLst>
          </pc:grpChg>
          <pc:picChg chg="add mod">
            <ac:chgData name="Alexia  Gibbs" userId="9d8329f6-c03a-4e54-950c-f0884c3c4843" providerId="ADAL" clId="{EC7FC96F-DFEF-3440-81D6-434C000B0327}" dt="2024-08-13T13:54:59.372" v="343"/>
            <ac:picMkLst>
              <pc:docMk/>
              <pc:sldMasterMk cId="3006820655" sldId="2147483648"/>
              <pc:sldLayoutMk cId="2527262206" sldId="2147483741"/>
              <ac:picMk id="15" creationId="{F3860904-3BC1-6ADC-C732-675A471ED7FF}"/>
            </ac:picMkLst>
          </pc:picChg>
          <pc:picChg chg="add del">
            <ac:chgData name="Alexia  Gibbs" userId="9d8329f6-c03a-4e54-950c-f0884c3c4843" providerId="ADAL" clId="{EC7FC96F-DFEF-3440-81D6-434C000B0327}" dt="2024-08-13T13:55:04.706" v="345" actId="478"/>
            <ac:picMkLst>
              <pc:docMk/>
              <pc:sldMasterMk cId="3006820655" sldId="2147483648"/>
              <pc:sldLayoutMk cId="2527262206" sldId="2147483741"/>
              <ac:picMk id="47" creationId="{F07D328A-FF4E-E24C-4C81-BE5ADB9E9DD8}"/>
            </ac:picMkLst>
          </pc:picChg>
        </pc:sldLayoutChg>
        <pc:sldLayoutChg chg="modSp mod">
          <pc:chgData name="Alexia  Gibbs" userId="9d8329f6-c03a-4e54-950c-f0884c3c4843" providerId="ADAL" clId="{EC7FC96F-DFEF-3440-81D6-434C000B0327}" dt="2024-08-13T14:20:31.051" v="709" actId="14100"/>
          <pc:sldLayoutMkLst>
            <pc:docMk/>
            <pc:sldMasterMk cId="3006820655" sldId="2147483648"/>
            <pc:sldLayoutMk cId="2859325683" sldId="2147483742"/>
          </pc:sldLayoutMkLst>
          <pc:spChg chg="mod">
            <ac:chgData name="Alexia  Gibbs" userId="9d8329f6-c03a-4e54-950c-f0884c3c4843" providerId="ADAL" clId="{EC7FC96F-DFEF-3440-81D6-434C000B0327}" dt="2024-08-13T14:20:16.837" v="705" actId="2711"/>
            <ac:spMkLst>
              <pc:docMk/>
              <pc:sldMasterMk cId="3006820655" sldId="2147483648"/>
              <pc:sldLayoutMk cId="2859325683" sldId="2147483742"/>
              <ac:spMk id="12" creationId="{778097B1-6102-0C6F-04E4-CF57901ADA95}"/>
            </ac:spMkLst>
          </pc:spChg>
          <pc:spChg chg="mod">
            <ac:chgData name="Alexia  Gibbs" userId="9d8329f6-c03a-4e54-950c-f0884c3c4843" providerId="ADAL" clId="{EC7FC96F-DFEF-3440-81D6-434C000B0327}" dt="2024-08-13T14:20:31.051" v="709" actId="14100"/>
            <ac:spMkLst>
              <pc:docMk/>
              <pc:sldMasterMk cId="3006820655" sldId="2147483648"/>
              <pc:sldLayoutMk cId="2859325683" sldId="2147483742"/>
              <ac:spMk id="20" creationId="{B5A2F462-DA98-0700-49C1-57B09DEFED71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5:42:05.548" v="1461" actId="478"/>
          <pc:sldLayoutMkLst>
            <pc:docMk/>
            <pc:sldMasterMk cId="3006820655" sldId="2147483648"/>
            <pc:sldLayoutMk cId="3196356310" sldId="2147483743"/>
          </pc:sldLayoutMkLst>
          <pc:spChg chg="add del mod">
            <ac:chgData name="Alexia  Gibbs" userId="9d8329f6-c03a-4e54-950c-f0884c3c4843" providerId="ADAL" clId="{EC7FC96F-DFEF-3440-81D6-434C000B0327}" dt="2024-08-13T15:42:05.548" v="1461" actId="478"/>
            <ac:spMkLst>
              <pc:docMk/>
              <pc:sldMasterMk cId="3006820655" sldId="2147483648"/>
              <pc:sldLayoutMk cId="3196356310" sldId="2147483743"/>
              <ac:spMk id="5" creationId="{81BA8A98-A77B-52CE-C010-BB1D242E5C28}"/>
            </ac:spMkLst>
          </pc:spChg>
          <pc:spChg chg="add del mod">
            <ac:chgData name="Alexia  Gibbs" userId="9d8329f6-c03a-4e54-950c-f0884c3c4843" providerId="ADAL" clId="{EC7FC96F-DFEF-3440-81D6-434C000B0327}" dt="2024-08-13T15:42:05.548" v="1461" actId="478"/>
            <ac:spMkLst>
              <pc:docMk/>
              <pc:sldMasterMk cId="3006820655" sldId="2147483648"/>
              <pc:sldLayoutMk cId="3196356310" sldId="2147483743"/>
              <ac:spMk id="8" creationId="{6EBC52C2-BFB8-10F5-FAA6-22289E9FE89C}"/>
            </ac:spMkLst>
          </pc:spChg>
          <pc:spChg chg="mod">
            <ac:chgData name="Alexia  Gibbs" userId="9d8329f6-c03a-4e54-950c-f0884c3c4843" providerId="ADAL" clId="{EC7FC96F-DFEF-3440-81D6-434C000B0327}" dt="2024-08-13T13:46:00.923" v="225" actId="2711"/>
            <ac:spMkLst>
              <pc:docMk/>
              <pc:sldMasterMk cId="3006820655" sldId="2147483648"/>
              <pc:sldLayoutMk cId="3196356310" sldId="2147483743"/>
              <ac:spMk id="22" creationId="{B89AB508-5CC1-0D47-28F5-C98B3B90F41D}"/>
            </ac:spMkLst>
          </pc:spChg>
          <pc:spChg chg="mod">
            <ac:chgData name="Alexia  Gibbs" userId="9d8329f6-c03a-4e54-950c-f0884c3c4843" providerId="ADAL" clId="{EC7FC96F-DFEF-3440-81D6-434C000B0327}" dt="2024-08-13T13:46:10.236" v="226" actId="2711"/>
            <ac:spMkLst>
              <pc:docMk/>
              <pc:sldMasterMk cId="3006820655" sldId="2147483648"/>
              <pc:sldLayoutMk cId="3196356310" sldId="2147483743"/>
              <ac:spMk id="23" creationId="{C69F21EB-D0C6-1B59-936C-B87A3579BB6E}"/>
            </ac:spMkLst>
          </pc:spChg>
          <pc:spChg chg="del">
            <ac:chgData name="Alexia  Gibbs" userId="9d8329f6-c03a-4e54-950c-f0884c3c4843" providerId="ADAL" clId="{EC7FC96F-DFEF-3440-81D6-434C000B0327}" dt="2024-08-13T15:39:44.197" v="1441" actId="478"/>
            <ac:spMkLst>
              <pc:docMk/>
              <pc:sldMasterMk cId="3006820655" sldId="2147483648"/>
              <pc:sldLayoutMk cId="3196356310" sldId="2147483743"/>
              <ac:spMk id="25" creationId="{2EADF8FE-C458-0C0E-3B08-2CCA9158BA2B}"/>
            </ac:spMkLst>
          </pc:spChg>
          <pc:picChg chg="add del mod">
            <ac:chgData name="Alexia  Gibbs" userId="9d8329f6-c03a-4e54-950c-f0884c3c4843" providerId="ADAL" clId="{EC7FC96F-DFEF-3440-81D6-434C000B0327}" dt="2024-08-13T15:40:33.343" v="1447" actId="478"/>
            <ac:picMkLst>
              <pc:docMk/>
              <pc:sldMasterMk cId="3006820655" sldId="2147483648"/>
              <pc:sldLayoutMk cId="3196356310" sldId="2147483743"/>
              <ac:picMk id="2" creationId="{A9A035BA-AEA5-1E82-20E2-8A0FBABF87E3}"/>
            </ac:picMkLst>
          </pc:picChg>
          <pc:picChg chg="add mod">
            <ac:chgData name="Alexia  Gibbs" userId="9d8329f6-c03a-4e54-950c-f0884c3c4843" providerId="ADAL" clId="{EC7FC96F-DFEF-3440-81D6-434C000B0327}" dt="2024-08-13T15:41:11.453" v="1456" actId="1076"/>
            <ac:picMkLst>
              <pc:docMk/>
              <pc:sldMasterMk cId="3006820655" sldId="2147483648"/>
              <pc:sldLayoutMk cId="3196356310" sldId="2147483743"/>
              <ac:picMk id="3" creationId="{74A4216C-A594-9270-0749-4EB9AA52989F}"/>
            </ac:picMkLst>
          </pc:picChg>
          <pc:picChg chg="add mod">
            <ac:chgData name="Alexia  Gibbs" userId="9d8329f6-c03a-4e54-950c-f0884c3c4843" providerId="ADAL" clId="{EC7FC96F-DFEF-3440-81D6-434C000B0327}" dt="2024-08-13T15:41:12.401" v="1458" actId="1076"/>
            <ac:picMkLst>
              <pc:docMk/>
              <pc:sldMasterMk cId="3006820655" sldId="2147483648"/>
              <pc:sldLayoutMk cId="3196356310" sldId="2147483743"/>
              <ac:picMk id="4" creationId="{E0AC47E6-EFAB-D9EF-5C89-EC45F90783FF}"/>
            </ac:picMkLst>
          </pc:picChg>
          <pc:picChg chg="add del mod">
            <ac:chgData name="Alexia  Gibbs" userId="9d8329f6-c03a-4e54-950c-f0884c3c4843" providerId="ADAL" clId="{EC7FC96F-DFEF-3440-81D6-434C000B0327}" dt="2024-08-13T15:42:05.548" v="1461" actId="478"/>
            <ac:picMkLst>
              <pc:docMk/>
              <pc:sldMasterMk cId="3006820655" sldId="2147483648"/>
              <pc:sldLayoutMk cId="3196356310" sldId="2147483743"/>
              <ac:picMk id="7" creationId="{D74639FC-595B-324F-AF18-2B715D40FA4B}"/>
            </ac:picMkLst>
          </pc:picChg>
          <pc:picChg chg="del">
            <ac:chgData name="Alexia  Gibbs" userId="9d8329f6-c03a-4e54-950c-f0884c3c4843" providerId="ADAL" clId="{EC7FC96F-DFEF-3440-81D6-434C000B0327}" dt="2024-08-13T15:39:44.197" v="1441" actId="478"/>
            <ac:picMkLst>
              <pc:docMk/>
              <pc:sldMasterMk cId="3006820655" sldId="2147483648"/>
              <pc:sldLayoutMk cId="3196356310" sldId="2147483743"/>
              <ac:picMk id="26" creationId="{4E0182D2-CF81-61DB-310B-EC654B668C06}"/>
            </ac:picMkLst>
          </pc:picChg>
        </pc:sldLayoutChg>
        <pc:sldLayoutChg chg="modSp mod">
          <pc:chgData name="Alexia  Gibbs" userId="9d8329f6-c03a-4e54-950c-f0884c3c4843" providerId="ADAL" clId="{EC7FC96F-DFEF-3440-81D6-434C000B0327}" dt="2024-08-13T13:46:54.776" v="242" actId="255"/>
          <pc:sldLayoutMkLst>
            <pc:docMk/>
            <pc:sldMasterMk cId="3006820655" sldId="2147483648"/>
            <pc:sldLayoutMk cId="3753586712" sldId="2147483744"/>
          </pc:sldLayoutMkLst>
          <pc:spChg chg="mod">
            <ac:chgData name="Alexia  Gibbs" userId="9d8329f6-c03a-4e54-950c-f0884c3c4843" providerId="ADAL" clId="{EC7FC96F-DFEF-3440-81D6-434C000B0327}" dt="2024-08-13T13:46:54.776" v="242" actId="255"/>
            <ac:spMkLst>
              <pc:docMk/>
              <pc:sldMasterMk cId="3006820655" sldId="2147483648"/>
              <pc:sldLayoutMk cId="3753586712" sldId="2147483744"/>
              <ac:spMk id="18" creationId="{3A193292-866A-ED8D-C451-7E5077CDDA2B}"/>
            </ac:spMkLst>
          </pc:spChg>
        </pc:sldLayoutChg>
        <pc:sldLayoutChg chg="addSp delSp modSp mod">
          <pc:chgData name="Alexia  Gibbs" userId="9d8329f6-c03a-4e54-950c-f0884c3c4843" providerId="ADAL" clId="{EC7FC96F-DFEF-3440-81D6-434C000B0327}" dt="2024-08-13T14:16:27.754" v="670" actId="207"/>
          <pc:sldLayoutMkLst>
            <pc:docMk/>
            <pc:sldMasterMk cId="3006820655" sldId="2147483648"/>
            <pc:sldLayoutMk cId="2064053351" sldId="2147483745"/>
          </pc:sldLayoutMkLst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2" creationId="{EA6F4D40-2B3D-9AC1-F8AD-DE36D1567751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3" creationId="{B77C2554-7054-F41A-F0C2-EEAB06E89E28}"/>
            </ac:spMkLst>
          </pc:spChg>
          <pc:spChg chg="add mod">
            <ac:chgData name="Alexia  Gibbs" userId="9d8329f6-c03a-4e54-950c-f0884c3c4843" providerId="ADAL" clId="{EC7FC96F-DFEF-3440-81D6-434C000B0327}" dt="2024-08-13T14:16:23.425" v="669" actId="207"/>
            <ac:spMkLst>
              <pc:docMk/>
              <pc:sldMasterMk cId="3006820655" sldId="2147483648"/>
              <pc:sldLayoutMk cId="2064053351" sldId="2147483745"/>
              <ac:spMk id="4" creationId="{1B1D1323-F4B1-3F23-FA24-444EF115682B}"/>
            </ac:spMkLst>
          </pc:spChg>
          <pc:spChg chg="add mod">
            <ac:chgData name="Alexia  Gibbs" userId="9d8329f6-c03a-4e54-950c-f0884c3c4843" providerId="ADAL" clId="{EC7FC96F-DFEF-3440-81D6-434C000B0327}" dt="2024-08-13T14:15:47.543" v="666" actId="207"/>
            <ac:spMkLst>
              <pc:docMk/>
              <pc:sldMasterMk cId="3006820655" sldId="2147483648"/>
              <pc:sldLayoutMk cId="2064053351" sldId="2147483745"/>
              <ac:spMk id="5" creationId="{EE0C9156-022A-5945-8ABF-D3B34BD7F750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6" creationId="{0691A7B5-F0BB-F3E8-CB81-7C32DDA99CB8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7" creationId="{D82405C1-3982-FF8B-1372-BE660A0B5BBE}"/>
            </ac:spMkLst>
          </pc:spChg>
          <pc:spChg chg="add mod">
            <ac:chgData name="Alexia  Gibbs" userId="9d8329f6-c03a-4e54-950c-f0884c3c4843" providerId="ADAL" clId="{EC7FC96F-DFEF-3440-81D6-434C000B0327}" dt="2024-08-13T14:15:47.543" v="666" actId="207"/>
            <ac:spMkLst>
              <pc:docMk/>
              <pc:sldMasterMk cId="3006820655" sldId="2147483648"/>
              <pc:sldLayoutMk cId="2064053351" sldId="2147483745"/>
              <ac:spMk id="8" creationId="{B229CDB3-E23F-06AA-6CA2-E50CAE92927A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9" creationId="{D26FDA88-6C3F-210A-C68C-6EEF900043B4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10" creationId="{8D497880-F55A-78AF-2A72-04D19E66E6B5}"/>
            </ac:spMkLst>
          </pc:spChg>
          <pc:spChg chg="add mod">
            <ac:chgData name="Alexia  Gibbs" userId="9d8329f6-c03a-4e54-950c-f0884c3c4843" providerId="ADAL" clId="{EC7FC96F-DFEF-3440-81D6-434C000B0327}" dt="2024-08-13T14:15:47.543" v="666" actId="207"/>
            <ac:spMkLst>
              <pc:docMk/>
              <pc:sldMasterMk cId="3006820655" sldId="2147483648"/>
              <pc:sldLayoutMk cId="2064053351" sldId="2147483745"/>
              <ac:spMk id="11" creationId="{83AC2C42-C4F2-6151-E6A7-1F9323BCD3E9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12" creationId="{5205737D-CB33-D434-4BF2-340E0D95F785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13" creationId="{8021516D-B6EF-D46D-1D51-B5DF9785DBDC}"/>
            </ac:spMkLst>
          </pc:spChg>
          <pc:spChg chg="add mod">
            <ac:chgData name="Alexia  Gibbs" userId="9d8329f6-c03a-4e54-950c-f0884c3c4843" providerId="ADAL" clId="{EC7FC96F-DFEF-3440-81D6-434C000B0327}" dt="2024-08-13T14:15:47.543" v="666" actId="207"/>
            <ac:spMkLst>
              <pc:docMk/>
              <pc:sldMasterMk cId="3006820655" sldId="2147483648"/>
              <pc:sldLayoutMk cId="2064053351" sldId="2147483745"/>
              <ac:spMk id="14" creationId="{5A7C7DA8-3613-EC62-C247-1CACE38694BC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15" creationId="{4DD2D353-0045-DDF1-01D5-708D510738CA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16" creationId="{1CC50B2F-A1AB-71DF-13B1-FCBD030B04E2}"/>
            </ac:spMkLst>
          </pc:spChg>
          <pc:spChg chg="add mod">
            <ac:chgData name="Alexia  Gibbs" userId="9d8329f6-c03a-4e54-950c-f0884c3c4843" providerId="ADAL" clId="{EC7FC96F-DFEF-3440-81D6-434C000B0327}" dt="2024-08-13T14:16:27.754" v="670" actId="207"/>
            <ac:spMkLst>
              <pc:docMk/>
              <pc:sldMasterMk cId="3006820655" sldId="2147483648"/>
              <pc:sldLayoutMk cId="2064053351" sldId="2147483745"/>
              <ac:spMk id="17" creationId="{467640C7-D5DC-C13E-5B68-8ED1FB7CD2E7}"/>
            </ac:spMkLst>
          </pc:spChg>
          <pc:spChg chg="add mod">
            <ac:chgData name="Alexia  Gibbs" userId="9d8329f6-c03a-4e54-950c-f0884c3c4843" providerId="ADAL" clId="{EC7FC96F-DFEF-3440-81D6-434C000B0327}" dt="2024-08-13T14:15:55.438" v="667" actId="207"/>
            <ac:spMkLst>
              <pc:docMk/>
              <pc:sldMasterMk cId="3006820655" sldId="2147483648"/>
              <pc:sldLayoutMk cId="2064053351" sldId="2147483745"/>
              <ac:spMk id="18" creationId="{6BAD55F3-2008-B5E0-33A7-A2E72EB43A8B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19" creationId="{E8FE59D7-5482-8063-BC59-D13FECD53B45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20" creationId="{BEC4907D-7913-7AA1-09F5-B849E5A08801}"/>
            </ac:spMkLst>
          </pc:spChg>
          <pc:spChg chg="add mod">
            <ac:chgData name="Alexia  Gibbs" userId="9d8329f6-c03a-4e54-950c-f0884c3c4843" providerId="ADAL" clId="{EC7FC96F-DFEF-3440-81D6-434C000B0327}" dt="2024-08-13T14:15:55.438" v="667" actId="207"/>
            <ac:spMkLst>
              <pc:docMk/>
              <pc:sldMasterMk cId="3006820655" sldId="2147483648"/>
              <pc:sldLayoutMk cId="2064053351" sldId="2147483745"/>
              <ac:spMk id="21" creationId="{F14FDA15-2D90-10AC-F281-BCAA4F9658B0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22" creationId="{D76D5D54-2B71-240D-0329-B8D2CD144BF4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23" creationId="{D0B3B54C-AEE8-0265-6DC8-DAB977634B6B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24" creationId="{A212BC0F-C5C7-6F8B-9125-6FE3E49A514A}"/>
            </ac:spMkLst>
          </pc:spChg>
          <pc:spChg chg="add mod">
            <ac:chgData name="Alexia  Gibbs" userId="9d8329f6-c03a-4e54-950c-f0884c3c4843" providerId="ADAL" clId="{EC7FC96F-DFEF-3440-81D6-434C000B0327}" dt="2024-08-13T14:15:55.438" v="667" actId="207"/>
            <ac:spMkLst>
              <pc:docMk/>
              <pc:sldMasterMk cId="3006820655" sldId="2147483648"/>
              <pc:sldLayoutMk cId="2064053351" sldId="2147483745"/>
              <ac:spMk id="25" creationId="{11388C9B-B755-7B83-89B3-55866FBDBB7D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26" creationId="{543C32C2-7F4C-13AE-7611-3F99538D0F04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27" creationId="{61E16837-78E2-35A9-9BDD-5B18108E1D26}"/>
            </ac:spMkLst>
          </pc:spChg>
          <pc:spChg chg="add mod">
            <ac:chgData name="Alexia  Gibbs" userId="9d8329f6-c03a-4e54-950c-f0884c3c4843" providerId="ADAL" clId="{EC7FC96F-DFEF-3440-81D6-434C000B0327}" dt="2024-08-13T14:15:55.438" v="667" actId="207"/>
            <ac:spMkLst>
              <pc:docMk/>
              <pc:sldMasterMk cId="3006820655" sldId="2147483648"/>
              <pc:sldLayoutMk cId="2064053351" sldId="2147483745"/>
              <ac:spMk id="28" creationId="{82667ED2-2E08-1644-1378-BDF5C15CCC68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29" creationId="{3FAB6C59-47AB-1259-B190-05960808FA5B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30" creationId="{4C27B691-A65F-A0FE-A9ED-92330309A7CB}"/>
            </ac:spMkLst>
          </pc:spChg>
          <pc:spChg chg="add mod">
            <ac:chgData name="Alexia  Gibbs" userId="9d8329f6-c03a-4e54-950c-f0884c3c4843" providerId="ADAL" clId="{EC7FC96F-DFEF-3440-81D6-434C000B0327}" dt="2024-08-13T14:15:55.438" v="667" actId="207"/>
            <ac:spMkLst>
              <pc:docMk/>
              <pc:sldMasterMk cId="3006820655" sldId="2147483648"/>
              <pc:sldLayoutMk cId="2064053351" sldId="2147483745"/>
              <ac:spMk id="31" creationId="{D9F347EB-1EE3-034F-C76B-283EDBE05D4B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32" creationId="{F69B2280-495D-AF5E-FAE9-4BAA2AB55641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33" creationId="{679C5815-99C4-9247-3951-7AA7A38522C9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34" creationId="{0620DC81-EBF0-3CAB-597B-FF95E71C883E}"/>
            </ac:spMkLst>
          </pc:spChg>
          <pc:spChg chg="add mod">
            <ac:chgData name="Alexia  Gibbs" userId="9d8329f6-c03a-4e54-950c-f0884c3c4843" providerId="ADAL" clId="{EC7FC96F-DFEF-3440-81D6-434C000B0327}" dt="2024-08-13T14:15:41.164" v="665" actId="207"/>
            <ac:spMkLst>
              <pc:docMk/>
              <pc:sldMasterMk cId="3006820655" sldId="2147483648"/>
              <pc:sldLayoutMk cId="2064053351" sldId="2147483745"/>
              <ac:spMk id="35" creationId="{84E55206-5169-5220-26D6-CDE80A5F8027}"/>
            </ac:spMkLst>
          </pc:spChg>
          <pc:spChg chg="add mod">
            <ac:chgData name="Alexia  Gibbs" userId="9d8329f6-c03a-4e54-950c-f0884c3c4843" providerId="ADAL" clId="{EC7FC96F-DFEF-3440-81D6-434C000B0327}" dt="2024-08-13T14:15:36.844" v="662"/>
            <ac:spMkLst>
              <pc:docMk/>
              <pc:sldMasterMk cId="3006820655" sldId="2147483648"/>
              <pc:sldLayoutMk cId="2064053351" sldId="2147483745"/>
              <ac:spMk id="37" creationId="{1E3FB073-06FE-19F5-0BF6-890E385E1370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44" creationId="{B9144D00-A5B1-0835-B614-5FFEB61B3DE2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45" creationId="{BCCF6B73-369B-9B47-1B8D-68743D73CEB6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46" creationId="{B5B109A1-42B0-BE23-4F53-C568A67AE1AA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49" creationId="{C7387541-7EC8-D430-6028-39408E23C170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54" creationId="{BCD5B86A-9998-0F62-959D-6AF388BA1FBA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55" creationId="{F12B25F0-08F2-6191-4828-45C195436E2B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56" creationId="{BA9434C3-22A0-37AB-B698-A960747F3BC8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57" creationId="{84A916F3-2E67-D699-6044-D80009346853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61" creationId="{578729AB-2730-9215-11CD-C6D73432F232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62" creationId="{50166E3D-92E4-76DD-101B-D717DF6461E8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63" creationId="{CE40884E-24D0-44B3-EB7C-C374CFEC6D41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64" creationId="{EACFEB4A-4BC6-E0C8-741E-BFE0BC619DA3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65" creationId="{184C1B8A-3453-F93F-3300-DDA5D7FA5602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66" creationId="{671FC959-A8E3-7FE8-BC93-C7B082FFE33B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67" creationId="{042F41CB-70C0-455B-0D5C-CDA28573CD12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69" creationId="{D72591F7-C797-FE21-2F1A-A75343040984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70" creationId="{BA999087-E1E2-190B-4FF7-CC6C3B0D200D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73" creationId="{831C70F3-EA74-433E-40C2-462BF05BD660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74" creationId="{DC248AEC-482D-B2C5-BE2F-291CF850B3D4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75" creationId="{9C545482-6D5D-879C-7575-6743B4E9219E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76" creationId="{97678CDA-6608-86BC-0F66-92DF6761EEF6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77" creationId="{7CDFC146-CD3F-5B10-1391-1F7407385833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78" creationId="{A1C08E2B-1F0C-EB3E-07DA-C405DC1598D8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79" creationId="{5AD87C78-F265-1AA2-52CA-5338DA0C309C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80" creationId="{C653AC36-5DD7-4F5D-57A3-25375CB00C54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81" creationId="{ED83009F-1A38-10AF-10A2-03AC70BBBEAB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82" creationId="{E11FF8D4-C1E0-D70D-2041-96B36466B317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83" creationId="{C3D61BFD-E27E-39C4-9566-98C66C6DE338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84" creationId="{54DC0B98-3D8A-3D38-FAB7-0953C7D64921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85" creationId="{C920DA9C-4559-64C9-3F53-3D73906CFDA5}"/>
            </ac:spMkLst>
          </pc:spChg>
          <pc:spChg chg="del">
            <ac:chgData name="Alexia  Gibbs" userId="9d8329f6-c03a-4e54-950c-f0884c3c4843" providerId="ADAL" clId="{EC7FC96F-DFEF-3440-81D6-434C000B0327}" dt="2024-08-13T14:15:36.387" v="661" actId="478"/>
            <ac:spMkLst>
              <pc:docMk/>
              <pc:sldMasterMk cId="3006820655" sldId="2147483648"/>
              <pc:sldLayoutMk cId="2064053351" sldId="2147483745"/>
              <ac:spMk id="86" creationId="{3E57F3F7-21B9-43CF-C516-41AA38336967}"/>
            </ac:spMkLst>
          </pc:spChg>
          <pc:picChg chg="add mod">
            <ac:chgData name="Alexia  Gibbs" userId="9d8329f6-c03a-4e54-950c-f0884c3c4843" providerId="ADAL" clId="{EC7FC96F-DFEF-3440-81D6-434C000B0327}" dt="2024-08-13T14:15:36.844" v="662"/>
            <ac:picMkLst>
              <pc:docMk/>
              <pc:sldMasterMk cId="3006820655" sldId="2147483648"/>
              <pc:sldLayoutMk cId="2064053351" sldId="2147483745"/>
              <ac:picMk id="36" creationId="{5DED07CB-E609-B905-959C-7B9DA1EDAC8E}"/>
            </ac:picMkLst>
          </pc:picChg>
          <pc:picChg chg="del">
            <ac:chgData name="Alexia  Gibbs" userId="9d8329f6-c03a-4e54-950c-f0884c3c4843" providerId="ADAL" clId="{EC7FC96F-DFEF-3440-81D6-434C000B0327}" dt="2024-08-13T14:15:36.387" v="661" actId="478"/>
            <ac:picMkLst>
              <pc:docMk/>
              <pc:sldMasterMk cId="3006820655" sldId="2147483648"/>
              <pc:sldLayoutMk cId="2064053351" sldId="2147483745"/>
              <ac:picMk id="47" creationId="{F07D328A-FF4E-E24C-4C81-BE5ADB9E9DD8}"/>
            </ac:picMkLst>
          </pc:picChg>
        </pc:sldLayoutChg>
        <pc:sldLayoutChg chg="addSp delSp modSp mod">
          <pc:chgData name="Alexia  Gibbs" userId="9d8329f6-c03a-4e54-950c-f0884c3c4843" providerId="ADAL" clId="{EC7FC96F-DFEF-3440-81D6-434C000B0327}" dt="2024-08-13T15:15:42.323" v="1207" actId="1076"/>
          <pc:sldLayoutMkLst>
            <pc:docMk/>
            <pc:sldMasterMk cId="3006820655" sldId="2147483648"/>
            <pc:sldLayoutMk cId="2274365931" sldId="2147483746"/>
          </pc:sldLayoutMkLst>
          <pc:spChg chg="add mod">
            <ac:chgData name="Alexia  Gibbs" userId="9d8329f6-c03a-4e54-950c-f0884c3c4843" providerId="ADAL" clId="{EC7FC96F-DFEF-3440-81D6-434C000B0327}" dt="2024-08-13T14:18:26" v="689"/>
            <ac:spMkLst>
              <pc:docMk/>
              <pc:sldMasterMk cId="3006820655" sldId="2147483648"/>
              <pc:sldLayoutMk cId="2274365931" sldId="2147483746"/>
              <ac:spMk id="2" creationId="{0BC8068A-1761-BE03-03A2-727F26881888}"/>
            </ac:spMkLst>
          </pc:spChg>
          <pc:spChg chg="add mod">
            <ac:chgData name="Alexia  Gibbs" userId="9d8329f6-c03a-4e54-950c-f0884c3c4843" providerId="ADAL" clId="{EC7FC96F-DFEF-3440-81D6-434C000B0327}" dt="2024-08-13T14:24:33.186" v="747" actId="1076"/>
            <ac:spMkLst>
              <pc:docMk/>
              <pc:sldMasterMk cId="3006820655" sldId="2147483648"/>
              <pc:sldLayoutMk cId="2274365931" sldId="2147483746"/>
              <ac:spMk id="3" creationId="{A715DA4A-A6D9-6F5E-AA65-3846FC91E497}"/>
            </ac:spMkLst>
          </pc:spChg>
          <pc:spChg chg="add mod">
            <ac:chgData name="Alexia  Gibbs" userId="9d8329f6-c03a-4e54-950c-f0884c3c4843" providerId="ADAL" clId="{EC7FC96F-DFEF-3440-81D6-434C000B0327}" dt="2024-08-13T14:18:26" v="689"/>
            <ac:spMkLst>
              <pc:docMk/>
              <pc:sldMasterMk cId="3006820655" sldId="2147483648"/>
              <pc:sldLayoutMk cId="2274365931" sldId="2147483746"/>
              <ac:spMk id="5" creationId="{AE96CB38-2AD3-6647-A428-1ED1973D7610}"/>
            </ac:spMkLst>
          </pc:spChg>
          <pc:spChg chg="del">
            <ac:chgData name="Alexia  Gibbs" userId="9d8329f6-c03a-4e54-950c-f0884c3c4843" providerId="ADAL" clId="{EC7FC96F-DFEF-3440-81D6-434C000B0327}" dt="2024-08-13T14:18:25.409" v="688" actId="478"/>
            <ac:spMkLst>
              <pc:docMk/>
              <pc:sldMasterMk cId="3006820655" sldId="2147483648"/>
              <pc:sldLayoutMk cId="2274365931" sldId="2147483746"/>
              <ac:spMk id="14" creationId="{7992001C-C8B0-9CCD-3C1E-346682DAC6A1}"/>
            </ac:spMkLst>
          </pc:spChg>
          <pc:spChg chg="del">
            <ac:chgData name="Alexia  Gibbs" userId="9d8329f6-c03a-4e54-950c-f0884c3c4843" providerId="ADAL" clId="{EC7FC96F-DFEF-3440-81D6-434C000B0327}" dt="2024-08-13T14:18:22.208" v="686" actId="478"/>
            <ac:spMkLst>
              <pc:docMk/>
              <pc:sldMasterMk cId="3006820655" sldId="2147483648"/>
              <pc:sldLayoutMk cId="2274365931" sldId="2147483746"/>
              <ac:spMk id="15" creationId="{26019385-11DA-E6DA-162F-A5D9A3D08A1F}"/>
            </ac:spMkLst>
          </pc:spChg>
          <pc:spChg chg="mod">
            <ac:chgData name="Alexia  Gibbs" userId="9d8329f6-c03a-4e54-950c-f0884c3c4843" providerId="ADAL" clId="{EC7FC96F-DFEF-3440-81D6-434C000B0327}" dt="2024-08-13T15:15:36.973" v="1205" actId="1037"/>
            <ac:spMkLst>
              <pc:docMk/>
              <pc:sldMasterMk cId="3006820655" sldId="2147483648"/>
              <pc:sldLayoutMk cId="2274365931" sldId="2147483746"/>
              <ac:spMk id="17" creationId="{55A22EAC-2D91-F0D5-7CAA-B347FCF633A4}"/>
            </ac:spMkLst>
          </pc:spChg>
          <pc:spChg chg="mod">
            <ac:chgData name="Alexia  Gibbs" userId="9d8329f6-c03a-4e54-950c-f0884c3c4843" providerId="ADAL" clId="{EC7FC96F-DFEF-3440-81D6-434C000B0327}" dt="2024-08-13T15:15:42.323" v="1207" actId="1076"/>
            <ac:spMkLst>
              <pc:docMk/>
              <pc:sldMasterMk cId="3006820655" sldId="2147483648"/>
              <pc:sldLayoutMk cId="2274365931" sldId="2147483746"/>
              <ac:spMk id="18" creationId="{00733C21-34B6-ECDD-435B-556C6CE25EB0}"/>
            </ac:spMkLst>
          </pc:spChg>
          <pc:spChg chg="mod">
            <ac:chgData name="Alexia  Gibbs" userId="9d8329f6-c03a-4e54-950c-f0884c3c4843" providerId="ADAL" clId="{EC7FC96F-DFEF-3440-81D6-434C000B0327}" dt="2024-08-13T15:15:40.339" v="1206" actId="1076"/>
            <ac:spMkLst>
              <pc:docMk/>
              <pc:sldMasterMk cId="3006820655" sldId="2147483648"/>
              <pc:sldLayoutMk cId="2274365931" sldId="2147483746"/>
              <ac:spMk id="19" creationId="{1451647C-E30F-7E34-0118-C38B5E2429FE}"/>
            </ac:spMkLst>
          </pc:spChg>
          <pc:spChg chg="del">
            <ac:chgData name="Alexia  Gibbs" userId="9d8329f6-c03a-4e54-950c-f0884c3c4843" providerId="ADAL" clId="{EC7FC96F-DFEF-3440-81D6-434C000B0327}" dt="2024-08-13T14:18:22.208" v="686" actId="478"/>
            <ac:spMkLst>
              <pc:docMk/>
              <pc:sldMasterMk cId="3006820655" sldId="2147483648"/>
              <pc:sldLayoutMk cId="2274365931" sldId="2147483746"/>
              <ac:spMk id="22" creationId="{51AF2DEA-0B4D-4AF8-A0CD-763F93CF5A7E}"/>
            </ac:spMkLst>
          </pc:spChg>
          <pc:spChg chg="del">
            <ac:chgData name="Alexia  Gibbs" userId="9d8329f6-c03a-4e54-950c-f0884c3c4843" providerId="ADAL" clId="{EC7FC96F-DFEF-3440-81D6-434C000B0327}" dt="2024-08-13T14:18:24.088" v="687" actId="478"/>
            <ac:spMkLst>
              <pc:docMk/>
              <pc:sldMasterMk cId="3006820655" sldId="2147483648"/>
              <pc:sldLayoutMk cId="2274365931" sldId="2147483746"/>
              <ac:spMk id="24" creationId="{0E69724C-19EA-9B73-829B-B0B94F391B0B}"/>
            </ac:spMkLst>
          </pc:spChg>
          <pc:picChg chg="add mod">
            <ac:chgData name="Alexia  Gibbs" userId="9d8329f6-c03a-4e54-950c-f0884c3c4843" providerId="ADAL" clId="{EC7FC96F-DFEF-3440-81D6-434C000B0327}" dt="2024-08-13T14:24:33.186" v="747" actId="1076"/>
            <ac:picMkLst>
              <pc:docMk/>
              <pc:sldMasterMk cId="3006820655" sldId="2147483648"/>
              <pc:sldLayoutMk cId="2274365931" sldId="2147483746"/>
              <ac:picMk id="4" creationId="{D4938D6A-A3A1-861D-A805-0D40A7935538}"/>
            </ac:picMkLst>
          </pc:picChg>
          <pc:picChg chg="del">
            <ac:chgData name="Alexia  Gibbs" userId="9d8329f6-c03a-4e54-950c-f0884c3c4843" providerId="ADAL" clId="{EC7FC96F-DFEF-3440-81D6-434C000B0327}" dt="2024-08-13T14:18:18.914" v="685" actId="478"/>
            <ac:picMkLst>
              <pc:docMk/>
              <pc:sldMasterMk cId="3006820655" sldId="2147483648"/>
              <pc:sldLayoutMk cId="2274365931" sldId="2147483746"/>
              <ac:picMk id="16" creationId="{DC74EBC1-FCA0-1B37-B59C-3BCCC2E0050B}"/>
            </ac:picMkLst>
          </pc:picChg>
        </pc:sldLayoutChg>
        <pc:sldLayoutChg chg="modSp add mod modTransition">
          <pc:chgData name="Alexia  Gibbs" userId="9d8329f6-c03a-4e54-950c-f0884c3c4843" providerId="ADAL" clId="{EC7FC96F-DFEF-3440-81D6-434C000B0327}" dt="2024-08-13T14:00:23.695" v="462" actId="207"/>
          <pc:sldLayoutMkLst>
            <pc:docMk/>
            <pc:sldMasterMk cId="3006820655" sldId="2147483648"/>
            <pc:sldLayoutMk cId="1343670175" sldId="2147483747"/>
          </pc:sldLayoutMkLst>
          <pc:spChg chg="mod">
            <ac:chgData name="Alexia  Gibbs" userId="9d8329f6-c03a-4e54-950c-f0884c3c4843" providerId="ADAL" clId="{EC7FC96F-DFEF-3440-81D6-434C000B0327}" dt="2024-08-13T13:59:28.653" v="455" actId="207"/>
            <ac:spMkLst>
              <pc:docMk/>
              <pc:sldMasterMk cId="3006820655" sldId="2147483648"/>
              <pc:sldLayoutMk cId="1343670175" sldId="2147483747"/>
              <ac:spMk id="4" creationId="{C05BC6A3-2ABF-0AA9-AA3C-9A932095F4CF}"/>
            </ac:spMkLst>
          </pc:spChg>
          <pc:graphicFrameChg chg="mod modGraphic">
            <ac:chgData name="Alexia  Gibbs" userId="9d8329f6-c03a-4e54-950c-f0884c3c4843" providerId="ADAL" clId="{EC7FC96F-DFEF-3440-81D6-434C000B0327}" dt="2024-08-13T14:00:23.695" v="462" actId="207"/>
            <ac:graphicFrameMkLst>
              <pc:docMk/>
              <pc:sldMasterMk cId="3006820655" sldId="2147483648"/>
              <pc:sldLayoutMk cId="1343670175" sldId="2147483747"/>
              <ac:graphicFrameMk id="2" creationId="{3655CAB1-2907-6A83-666C-0168FBBD3956}"/>
            </ac:graphicFrameMkLst>
          </pc:graphicFrameChg>
        </pc:sldLayoutChg>
        <pc:sldLayoutChg chg="addSp delSp modSp add mod modTransition">
          <pc:chgData name="Alexia  Gibbs" userId="9d8329f6-c03a-4e54-950c-f0884c3c4843" providerId="ADAL" clId="{EC7FC96F-DFEF-3440-81D6-434C000B0327}" dt="2024-08-13T14:47:25.406" v="864" actId="207"/>
          <pc:sldLayoutMkLst>
            <pc:docMk/>
            <pc:sldMasterMk cId="3006820655" sldId="2147483648"/>
            <pc:sldLayoutMk cId="272039696" sldId="2147483748"/>
          </pc:sldLayoutMkLst>
          <pc:spChg chg="del">
            <ac:chgData name="Alexia  Gibbs" userId="9d8329f6-c03a-4e54-950c-f0884c3c4843" providerId="ADAL" clId="{EC7FC96F-DFEF-3440-81D6-434C000B0327}" dt="2024-08-13T14:47:06.414" v="860" actId="478"/>
            <ac:spMkLst>
              <pc:docMk/>
              <pc:sldMasterMk cId="3006820655" sldId="2147483648"/>
              <pc:sldLayoutMk cId="272039696" sldId="2147483748"/>
              <ac:spMk id="2" creationId="{E593A48A-48AF-D7A6-2E9D-3B73E34D3841}"/>
            </ac:spMkLst>
          </pc:spChg>
          <pc:spChg chg="del">
            <ac:chgData name="Alexia  Gibbs" userId="9d8329f6-c03a-4e54-950c-f0884c3c4843" providerId="ADAL" clId="{EC7FC96F-DFEF-3440-81D6-434C000B0327}" dt="2024-08-13T14:47:07.797" v="861" actId="478"/>
            <ac:spMkLst>
              <pc:docMk/>
              <pc:sldMasterMk cId="3006820655" sldId="2147483648"/>
              <pc:sldLayoutMk cId="272039696" sldId="2147483748"/>
              <ac:spMk id="3" creationId="{DD42D3B6-FE8F-F8EE-6151-5F78E7D40EAB}"/>
            </ac:spMkLst>
          </pc:spChg>
          <pc:spChg chg="del">
            <ac:chgData name="Alexia  Gibbs" userId="9d8329f6-c03a-4e54-950c-f0884c3c4843" providerId="ADAL" clId="{EC7FC96F-DFEF-3440-81D6-434C000B0327}" dt="2024-08-13T14:47:06.414" v="860" actId="478"/>
            <ac:spMkLst>
              <pc:docMk/>
              <pc:sldMasterMk cId="3006820655" sldId="2147483648"/>
              <pc:sldLayoutMk cId="272039696" sldId="2147483748"/>
              <ac:spMk id="5" creationId="{85EB03B6-A5B5-4089-8313-3497D8068426}"/>
            </ac:spMkLst>
          </pc:spChg>
          <pc:spChg chg="add mod">
            <ac:chgData name="Alexia  Gibbs" userId="9d8329f6-c03a-4e54-950c-f0884c3c4843" providerId="ADAL" clId="{EC7FC96F-DFEF-3440-81D6-434C000B0327}" dt="2024-08-13T14:47:25.406" v="864" actId="207"/>
            <ac:spMkLst>
              <pc:docMk/>
              <pc:sldMasterMk cId="3006820655" sldId="2147483648"/>
              <pc:sldLayoutMk cId="272039696" sldId="2147483748"/>
              <ac:spMk id="6" creationId="{980826B0-F62C-8BC7-EFEE-DA7CA536CD5A}"/>
            </ac:spMkLst>
          </pc:spChg>
          <pc:spChg chg="add mod">
            <ac:chgData name="Alexia  Gibbs" userId="9d8329f6-c03a-4e54-950c-f0884c3c4843" providerId="ADAL" clId="{EC7FC96F-DFEF-3440-81D6-434C000B0327}" dt="2024-08-13T14:47:25.406" v="864" actId="207"/>
            <ac:spMkLst>
              <pc:docMk/>
              <pc:sldMasterMk cId="3006820655" sldId="2147483648"/>
              <pc:sldLayoutMk cId="272039696" sldId="2147483748"/>
              <ac:spMk id="7" creationId="{75FD7092-C1F5-53F0-3C4C-69A9722A7C49}"/>
            </ac:spMkLst>
          </pc:spChg>
          <pc:picChg chg="del">
            <ac:chgData name="Alexia  Gibbs" userId="9d8329f6-c03a-4e54-950c-f0884c3c4843" providerId="ADAL" clId="{EC7FC96F-DFEF-3440-81D6-434C000B0327}" dt="2024-08-13T14:47:06.414" v="860" actId="478"/>
            <ac:picMkLst>
              <pc:docMk/>
              <pc:sldMasterMk cId="3006820655" sldId="2147483648"/>
              <pc:sldLayoutMk cId="272039696" sldId="2147483748"/>
              <ac:picMk id="4" creationId="{0C33200F-BE26-3082-C0C0-0A30FFEEE1C3}"/>
            </ac:picMkLst>
          </pc:picChg>
          <pc:picChg chg="add mod">
            <ac:chgData name="Alexia  Gibbs" userId="9d8329f6-c03a-4e54-950c-f0884c3c4843" providerId="ADAL" clId="{EC7FC96F-DFEF-3440-81D6-434C000B0327}" dt="2024-08-13T14:47:08.309" v="862"/>
            <ac:picMkLst>
              <pc:docMk/>
              <pc:sldMasterMk cId="3006820655" sldId="2147483648"/>
              <pc:sldLayoutMk cId="272039696" sldId="2147483748"/>
              <ac:picMk id="8" creationId="{CBA664A2-B6B5-EBCD-B429-D5073A0F80AD}"/>
            </ac:picMkLst>
          </pc:picChg>
        </pc:sldLayoutChg>
        <pc:sldLayoutChg chg="modSp add mod modTransition">
          <pc:chgData name="Alexia  Gibbs" userId="9d8329f6-c03a-4e54-950c-f0884c3c4843" providerId="ADAL" clId="{EC7FC96F-DFEF-3440-81D6-434C000B0327}" dt="2024-08-13T14:47:39.505" v="866" actId="207"/>
          <pc:sldLayoutMkLst>
            <pc:docMk/>
            <pc:sldMasterMk cId="3006820655" sldId="2147483648"/>
            <pc:sldLayoutMk cId="2458633901" sldId="2147483749"/>
          </pc:sldLayoutMkLst>
          <pc:spChg chg="mod">
            <ac:chgData name="Alexia  Gibbs" userId="9d8329f6-c03a-4e54-950c-f0884c3c4843" providerId="ADAL" clId="{EC7FC96F-DFEF-3440-81D6-434C000B0327}" dt="2024-08-13T14:47:39.505" v="866" actId="207"/>
            <ac:spMkLst>
              <pc:docMk/>
              <pc:sldMasterMk cId="3006820655" sldId="2147483648"/>
              <pc:sldLayoutMk cId="2458633901" sldId="2147483749"/>
              <ac:spMk id="6" creationId="{980826B0-F62C-8BC7-EFEE-DA7CA536CD5A}"/>
            </ac:spMkLst>
          </pc:spChg>
          <pc:spChg chg="mod">
            <ac:chgData name="Alexia  Gibbs" userId="9d8329f6-c03a-4e54-950c-f0884c3c4843" providerId="ADAL" clId="{EC7FC96F-DFEF-3440-81D6-434C000B0327}" dt="2024-08-13T14:47:39.505" v="866" actId="207"/>
            <ac:spMkLst>
              <pc:docMk/>
              <pc:sldMasterMk cId="3006820655" sldId="2147483648"/>
              <pc:sldLayoutMk cId="2458633901" sldId="2147483749"/>
              <ac:spMk id="7" creationId="{75FD7092-C1F5-53F0-3C4C-69A9722A7C49}"/>
            </ac:spMkLst>
          </pc:spChg>
        </pc:sldLayoutChg>
        <pc:sldLayoutChg chg="modSp add mod modTransition">
          <pc:chgData name="Alexia  Gibbs" userId="9d8329f6-c03a-4e54-950c-f0884c3c4843" providerId="ADAL" clId="{EC7FC96F-DFEF-3440-81D6-434C000B0327}" dt="2024-08-13T14:47:58.534" v="870" actId="207"/>
          <pc:sldLayoutMkLst>
            <pc:docMk/>
            <pc:sldMasterMk cId="3006820655" sldId="2147483648"/>
            <pc:sldLayoutMk cId="4257676904" sldId="2147483750"/>
          </pc:sldLayoutMkLst>
          <pc:spChg chg="mod">
            <ac:chgData name="Alexia  Gibbs" userId="9d8329f6-c03a-4e54-950c-f0884c3c4843" providerId="ADAL" clId="{EC7FC96F-DFEF-3440-81D6-434C000B0327}" dt="2024-08-13T14:47:58.534" v="870" actId="207"/>
            <ac:spMkLst>
              <pc:docMk/>
              <pc:sldMasterMk cId="3006820655" sldId="2147483648"/>
              <pc:sldLayoutMk cId="4257676904" sldId="2147483750"/>
              <ac:spMk id="6" creationId="{980826B0-F62C-8BC7-EFEE-DA7CA536CD5A}"/>
            </ac:spMkLst>
          </pc:spChg>
          <pc:spChg chg="mod">
            <ac:chgData name="Alexia  Gibbs" userId="9d8329f6-c03a-4e54-950c-f0884c3c4843" providerId="ADAL" clId="{EC7FC96F-DFEF-3440-81D6-434C000B0327}" dt="2024-08-13T14:47:58.534" v="870" actId="207"/>
            <ac:spMkLst>
              <pc:docMk/>
              <pc:sldMasterMk cId="3006820655" sldId="2147483648"/>
              <pc:sldLayoutMk cId="4257676904" sldId="2147483750"/>
              <ac:spMk id="7" creationId="{75FD7092-C1F5-53F0-3C4C-69A9722A7C49}"/>
            </ac:spMkLst>
          </pc:spChg>
        </pc:sldLayoutChg>
        <pc:sldLayoutChg chg="modSp add mod modTransition">
          <pc:chgData name="Alexia  Gibbs" userId="9d8329f6-c03a-4e54-950c-f0884c3c4843" providerId="ADAL" clId="{EC7FC96F-DFEF-3440-81D6-434C000B0327}" dt="2024-08-13T14:48:07.144" v="872" actId="207"/>
          <pc:sldLayoutMkLst>
            <pc:docMk/>
            <pc:sldMasterMk cId="3006820655" sldId="2147483648"/>
            <pc:sldLayoutMk cId="258468038" sldId="2147483751"/>
          </pc:sldLayoutMkLst>
          <pc:spChg chg="mod">
            <ac:chgData name="Alexia  Gibbs" userId="9d8329f6-c03a-4e54-950c-f0884c3c4843" providerId="ADAL" clId="{EC7FC96F-DFEF-3440-81D6-434C000B0327}" dt="2024-08-13T14:48:07.144" v="872" actId="207"/>
            <ac:spMkLst>
              <pc:docMk/>
              <pc:sldMasterMk cId="3006820655" sldId="2147483648"/>
              <pc:sldLayoutMk cId="258468038" sldId="2147483751"/>
              <ac:spMk id="6" creationId="{980826B0-F62C-8BC7-EFEE-DA7CA536CD5A}"/>
            </ac:spMkLst>
          </pc:spChg>
          <pc:spChg chg="mod">
            <ac:chgData name="Alexia  Gibbs" userId="9d8329f6-c03a-4e54-950c-f0884c3c4843" providerId="ADAL" clId="{EC7FC96F-DFEF-3440-81D6-434C000B0327}" dt="2024-08-13T14:48:07.144" v="872" actId="207"/>
            <ac:spMkLst>
              <pc:docMk/>
              <pc:sldMasterMk cId="3006820655" sldId="2147483648"/>
              <pc:sldLayoutMk cId="258468038" sldId="2147483751"/>
              <ac:spMk id="7" creationId="{75FD7092-C1F5-53F0-3C4C-69A9722A7C49}"/>
            </ac:spMkLst>
          </pc:spChg>
        </pc:sldLayoutChg>
        <pc:sldLayoutChg chg="modSp add mod modTransition">
          <pc:chgData name="Alexia  Gibbs" userId="9d8329f6-c03a-4e54-950c-f0884c3c4843" providerId="ADAL" clId="{EC7FC96F-DFEF-3440-81D6-434C000B0327}" dt="2024-08-13T14:48:17.377" v="874" actId="207"/>
          <pc:sldLayoutMkLst>
            <pc:docMk/>
            <pc:sldMasterMk cId="3006820655" sldId="2147483648"/>
            <pc:sldLayoutMk cId="1468331356" sldId="2147483752"/>
          </pc:sldLayoutMkLst>
          <pc:spChg chg="mod">
            <ac:chgData name="Alexia  Gibbs" userId="9d8329f6-c03a-4e54-950c-f0884c3c4843" providerId="ADAL" clId="{EC7FC96F-DFEF-3440-81D6-434C000B0327}" dt="2024-08-13T14:48:17.377" v="874" actId="207"/>
            <ac:spMkLst>
              <pc:docMk/>
              <pc:sldMasterMk cId="3006820655" sldId="2147483648"/>
              <pc:sldLayoutMk cId="1468331356" sldId="2147483752"/>
              <ac:spMk id="6" creationId="{980826B0-F62C-8BC7-EFEE-DA7CA536CD5A}"/>
            </ac:spMkLst>
          </pc:spChg>
          <pc:spChg chg="mod">
            <ac:chgData name="Alexia  Gibbs" userId="9d8329f6-c03a-4e54-950c-f0884c3c4843" providerId="ADAL" clId="{EC7FC96F-DFEF-3440-81D6-434C000B0327}" dt="2024-08-13T14:48:17.377" v="874" actId="207"/>
            <ac:spMkLst>
              <pc:docMk/>
              <pc:sldMasterMk cId="3006820655" sldId="2147483648"/>
              <pc:sldLayoutMk cId="1468331356" sldId="2147483752"/>
              <ac:spMk id="7" creationId="{75FD7092-C1F5-53F0-3C4C-69A9722A7C49}"/>
            </ac:spMkLst>
          </pc:spChg>
        </pc:sldLayoutChg>
        <pc:sldLayoutChg chg="modSp add mod modTransition">
          <pc:chgData name="Alexia  Gibbs" userId="9d8329f6-c03a-4e54-950c-f0884c3c4843" providerId="ADAL" clId="{EC7FC96F-DFEF-3440-81D6-434C000B0327}" dt="2024-08-13T14:48:24.060" v="876" actId="207"/>
          <pc:sldLayoutMkLst>
            <pc:docMk/>
            <pc:sldMasterMk cId="3006820655" sldId="2147483648"/>
            <pc:sldLayoutMk cId="2694071096" sldId="2147483753"/>
          </pc:sldLayoutMkLst>
          <pc:spChg chg="mod">
            <ac:chgData name="Alexia  Gibbs" userId="9d8329f6-c03a-4e54-950c-f0884c3c4843" providerId="ADAL" clId="{EC7FC96F-DFEF-3440-81D6-434C000B0327}" dt="2024-08-13T14:48:24.060" v="876" actId="207"/>
            <ac:spMkLst>
              <pc:docMk/>
              <pc:sldMasterMk cId="3006820655" sldId="2147483648"/>
              <pc:sldLayoutMk cId="2694071096" sldId="2147483753"/>
              <ac:spMk id="6" creationId="{980826B0-F62C-8BC7-EFEE-DA7CA536CD5A}"/>
            </ac:spMkLst>
          </pc:spChg>
          <pc:spChg chg="mod">
            <ac:chgData name="Alexia  Gibbs" userId="9d8329f6-c03a-4e54-950c-f0884c3c4843" providerId="ADAL" clId="{EC7FC96F-DFEF-3440-81D6-434C000B0327}" dt="2024-08-13T14:48:24.060" v="876" actId="207"/>
            <ac:spMkLst>
              <pc:docMk/>
              <pc:sldMasterMk cId="3006820655" sldId="2147483648"/>
              <pc:sldLayoutMk cId="2694071096" sldId="2147483753"/>
              <ac:spMk id="7" creationId="{75FD7092-C1F5-53F0-3C4C-69A9722A7C49}"/>
            </ac:spMkLst>
          </pc:spChg>
        </pc:sldLayoutChg>
        <pc:sldLayoutChg chg="modSp add mod modTransition">
          <pc:chgData name="Alexia  Gibbs" userId="9d8329f6-c03a-4e54-950c-f0884c3c4843" providerId="ADAL" clId="{EC7FC96F-DFEF-3440-81D6-434C000B0327}" dt="2024-08-13T14:48:31.126" v="878" actId="207"/>
          <pc:sldLayoutMkLst>
            <pc:docMk/>
            <pc:sldMasterMk cId="3006820655" sldId="2147483648"/>
            <pc:sldLayoutMk cId="294061564" sldId="2147483754"/>
          </pc:sldLayoutMkLst>
          <pc:spChg chg="mod">
            <ac:chgData name="Alexia  Gibbs" userId="9d8329f6-c03a-4e54-950c-f0884c3c4843" providerId="ADAL" clId="{EC7FC96F-DFEF-3440-81D6-434C000B0327}" dt="2024-08-13T14:48:31.126" v="878" actId="207"/>
            <ac:spMkLst>
              <pc:docMk/>
              <pc:sldMasterMk cId="3006820655" sldId="2147483648"/>
              <pc:sldLayoutMk cId="294061564" sldId="2147483754"/>
              <ac:spMk id="6" creationId="{980826B0-F62C-8BC7-EFEE-DA7CA536CD5A}"/>
            </ac:spMkLst>
          </pc:spChg>
          <pc:spChg chg="mod">
            <ac:chgData name="Alexia  Gibbs" userId="9d8329f6-c03a-4e54-950c-f0884c3c4843" providerId="ADAL" clId="{EC7FC96F-DFEF-3440-81D6-434C000B0327}" dt="2024-08-13T14:48:31.126" v="878" actId="207"/>
            <ac:spMkLst>
              <pc:docMk/>
              <pc:sldMasterMk cId="3006820655" sldId="2147483648"/>
              <pc:sldLayoutMk cId="294061564" sldId="2147483754"/>
              <ac:spMk id="7" creationId="{75FD7092-C1F5-53F0-3C4C-69A9722A7C49}"/>
            </ac:spMkLst>
          </pc:spChg>
        </pc:sldLayoutChg>
        <pc:sldLayoutChg chg="modSp add mod modTransition">
          <pc:chgData name="Alexia  Gibbs" userId="9d8329f6-c03a-4e54-950c-f0884c3c4843" providerId="ADAL" clId="{EC7FC96F-DFEF-3440-81D6-434C000B0327}" dt="2024-08-13T14:48:44.305" v="880" actId="207"/>
          <pc:sldLayoutMkLst>
            <pc:docMk/>
            <pc:sldMasterMk cId="3006820655" sldId="2147483648"/>
            <pc:sldLayoutMk cId="2700170195" sldId="2147483755"/>
          </pc:sldLayoutMkLst>
          <pc:spChg chg="mod">
            <ac:chgData name="Alexia  Gibbs" userId="9d8329f6-c03a-4e54-950c-f0884c3c4843" providerId="ADAL" clId="{EC7FC96F-DFEF-3440-81D6-434C000B0327}" dt="2024-08-13T14:48:44.305" v="880" actId="207"/>
            <ac:spMkLst>
              <pc:docMk/>
              <pc:sldMasterMk cId="3006820655" sldId="2147483648"/>
              <pc:sldLayoutMk cId="2700170195" sldId="2147483755"/>
              <ac:spMk id="6" creationId="{980826B0-F62C-8BC7-EFEE-DA7CA536CD5A}"/>
            </ac:spMkLst>
          </pc:spChg>
          <pc:spChg chg="mod">
            <ac:chgData name="Alexia  Gibbs" userId="9d8329f6-c03a-4e54-950c-f0884c3c4843" providerId="ADAL" clId="{EC7FC96F-DFEF-3440-81D6-434C000B0327}" dt="2024-08-13T14:48:44.305" v="880" actId="207"/>
            <ac:spMkLst>
              <pc:docMk/>
              <pc:sldMasterMk cId="3006820655" sldId="2147483648"/>
              <pc:sldLayoutMk cId="2700170195" sldId="2147483755"/>
              <ac:spMk id="7" creationId="{75FD7092-C1F5-53F0-3C4C-69A9722A7C49}"/>
            </ac:spMkLst>
          </pc:spChg>
        </pc:sldLayoutChg>
        <pc:sldLayoutChg chg="modSp add mod modTransition">
          <pc:chgData name="Alexia  Gibbs" userId="9d8329f6-c03a-4e54-950c-f0884c3c4843" providerId="ADAL" clId="{EC7FC96F-DFEF-3440-81D6-434C000B0327}" dt="2024-08-13T15:58:09.775" v="1656" actId="207"/>
          <pc:sldLayoutMkLst>
            <pc:docMk/>
            <pc:sldMasterMk cId="3006820655" sldId="2147483648"/>
            <pc:sldLayoutMk cId="247199172" sldId="2147483756"/>
          </pc:sldLayoutMkLst>
          <pc:spChg chg="mod">
            <ac:chgData name="Alexia  Gibbs" userId="9d8329f6-c03a-4e54-950c-f0884c3c4843" providerId="ADAL" clId="{EC7FC96F-DFEF-3440-81D6-434C000B0327}" dt="2024-08-13T15:58:09.775" v="1656" actId="207"/>
            <ac:spMkLst>
              <pc:docMk/>
              <pc:sldMasterMk cId="3006820655" sldId="2147483648"/>
              <pc:sldLayoutMk cId="247199172" sldId="2147483756"/>
              <ac:spMk id="3" creationId="{14E562E3-498F-8340-F823-070C364F4202}"/>
            </ac:spMkLst>
          </pc:spChg>
        </pc:sldLayoutChg>
      </pc:sldMasterChg>
    </pc:docChg>
  </pc:docChgLst>
  <pc:docChgLst>
    <pc:chgData name="Susan Mayberry" userId="S::smayberry@investedindiana.org::5bc682ab-b452-4fb5-971a-383c1c76534d" providerId="AD" clId="Web-{F37D405C-D053-4765-738A-95951CA7F26E}"/>
    <pc:docChg chg="modSld">
      <pc:chgData name="Susan Mayberry" userId="S::smayberry@investedindiana.org::5bc682ab-b452-4fb5-971a-383c1c76534d" providerId="AD" clId="Web-{F37D405C-D053-4765-738A-95951CA7F26E}" dt="2025-03-19T17:06:07.577" v="3"/>
      <pc:docMkLst>
        <pc:docMk/>
      </pc:docMkLst>
      <pc:sldChg chg="addSp delSp modSp">
        <pc:chgData name="Susan Mayberry" userId="S::smayberry@investedindiana.org::5bc682ab-b452-4fb5-971a-383c1c76534d" providerId="AD" clId="Web-{F37D405C-D053-4765-738A-95951CA7F26E}" dt="2025-03-19T17:06:07.577" v="3"/>
        <pc:sldMkLst>
          <pc:docMk/>
          <pc:sldMk cId="1177064147" sldId="300"/>
        </pc:sldMkLst>
        <pc:spChg chg="add del mod">
          <ac:chgData name="Susan Mayberry" userId="S::smayberry@investedindiana.org::5bc682ab-b452-4fb5-971a-383c1c76534d" providerId="AD" clId="Web-{F37D405C-D053-4765-738A-95951CA7F26E}" dt="2025-03-19T17:06:07.577" v="3"/>
          <ac:spMkLst>
            <pc:docMk/>
            <pc:sldMk cId="1177064147" sldId="300"/>
            <ac:spMk id="3" creationId="{3341B259-676B-CA3E-ACB1-CCEFAE3A870C}"/>
          </ac:spMkLst>
        </pc:spChg>
      </pc:sldChg>
    </pc:docChg>
  </pc:docChgLst>
  <pc:docChgLst>
    <pc:chgData name="Alexa Monteilh" userId="70a8549a-78a0-47d8-b496-6bc2874e6ba9" providerId="ADAL" clId="{E855583B-32FA-2A43-8DAB-31FAE038FE3E}"/>
    <pc:docChg chg="sldOrd">
      <pc:chgData name="Alexa Monteilh" userId="70a8549a-78a0-47d8-b496-6bc2874e6ba9" providerId="ADAL" clId="{E855583B-32FA-2A43-8DAB-31FAE038FE3E}" dt="2024-10-15T20:12:51.121" v="1" actId="20578"/>
      <pc:docMkLst>
        <pc:docMk/>
      </pc:docMkLst>
      <pc:sldChg chg="ord">
        <pc:chgData name="Alexa Monteilh" userId="70a8549a-78a0-47d8-b496-6bc2874e6ba9" providerId="ADAL" clId="{E855583B-32FA-2A43-8DAB-31FAE038FE3E}" dt="2024-10-15T20:12:51.121" v="1" actId="20578"/>
        <pc:sldMkLst>
          <pc:docMk/>
          <pc:sldMk cId="2360706031" sldId="262"/>
        </pc:sldMkLst>
      </pc:sldChg>
    </pc:docChg>
  </pc:docChgLst>
  <pc:docChgLst>
    <pc:chgData name="Rachel  McHenry" userId="0eecdd1c-37ce-4459-a746-116f9dc40069" providerId="ADAL" clId="{C2DF9542-9AD0-BC47-980D-174CF753E98E}"/>
    <pc:docChg chg="undo custSel addSld delSld modSld modMainMaster">
      <pc:chgData name="Rachel  McHenry" userId="0eecdd1c-37ce-4459-a746-116f9dc40069" providerId="ADAL" clId="{C2DF9542-9AD0-BC47-980D-174CF753E98E}" dt="2024-08-16T19:15:32.056" v="343" actId="20577"/>
      <pc:docMkLst>
        <pc:docMk/>
      </pc:docMkLst>
      <pc:sldChg chg="addSp delSp modSp del mod">
        <pc:chgData name="Rachel  McHenry" userId="0eecdd1c-37ce-4459-a746-116f9dc40069" providerId="ADAL" clId="{C2DF9542-9AD0-BC47-980D-174CF753E98E}" dt="2024-08-13T19:12:48.953" v="78" actId="2696"/>
        <pc:sldMkLst>
          <pc:docMk/>
          <pc:sldMk cId="3568304281" sldId="256"/>
        </pc:sldMkLst>
        <pc:spChg chg="mod">
          <ac:chgData name="Rachel  McHenry" userId="0eecdd1c-37ce-4459-a746-116f9dc40069" providerId="ADAL" clId="{C2DF9542-9AD0-BC47-980D-174CF753E98E}" dt="2024-08-13T19:11:37.269" v="72"/>
          <ac:spMkLst>
            <pc:docMk/>
            <pc:sldMk cId="3568304281" sldId="256"/>
            <ac:spMk id="2" creationId="{CCE249CB-E20C-5188-BEF9-95C5C77AE0F7}"/>
          </ac:spMkLst>
        </pc:spChg>
        <pc:spChg chg="add del">
          <ac:chgData name="Rachel  McHenry" userId="0eecdd1c-37ce-4459-a746-116f9dc40069" providerId="ADAL" clId="{C2DF9542-9AD0-BC47-980D-174CF753E98E}" dt="2024-08-13T19:11:50.384" v="74" actId="478"/>
          <ac:spMkLst>
            <pc:docMk/>
            <pc:sldMk cId="3568304281" sldId="256"/>
            <ac:spMk id="4" creationId="{B0849EBF-99DC-BA26-2722-D491F7FD87E8}"/>
          </ac:spMkLst>
        </pc:spChg>
        <pc:spChg chg="add">
          <ac:chgData name="Rachel  McHenry" userId="0eecdd1c-37ce-4459-a746-116f9dc40069" providerId="ADAL" clId="{C2DF9542-9AD0-BC47-980D-174CF753E98E}" dt="2024-08-13T19:11:57.422" v="75" actId="22"/>
          <ac:spMkLst>
            <pc:docMk/>
            <pc:sldMk cId="3568304281" sldId="256"/>
            <ac:spMk id="6" creationId="{F499120E-2E12-DCC4-B485-496F728126E0}"/>
          </ac:spMkLst>
        </pc:spChg>
      </pc:sldChg>
      <pc:sldChg chg="addSp delSp modSp mod">
        <pc:chgData name="Rachel  McHenry" userId="0eecdd1c-37ce-4459-a746-116f9dc40069" providerId="ADAL" clId="{C2DF9542-9AD0-BC47-980D-174CF753E98E}" dt="2024-08-13T19:28:07.462" v="139" actId="14100"/>
        <pc:sldMkLst>
          <pc:docMk/>
          <pc:sldMk cId="2231445452" sldId="259"/>
        </pc:sldMkLst>
        <pc:spChg chg="add mod">
          <ac:chgData name="Rachel  McHenry" userId="0eecdd1c-37ce-4459-a746-116f9dc40069" providerId="ADAL" clId="{C2DF9542-9AD0-BC47-980D-174CF753E98E}" dt="2024-08-13T19:28:07.462" v="139" actId="14100"/>
          <ac:spMkLst>
            <pc:docMk/>
            <pc:sldMk cId="2231445452" sldId="259"/>
            <ac:spMk id="5" creationId="{DD8F64AC-B1AA-A814-94ED-5D4CD62346C5}"/>
          </ac:spMkLst>
        </pc:spChg>
        <pc:picChg chg="add mod">
          <ac:chgData name="Rachel  McHenry" userId="0eecdd1c-37ce-4459-a746-116f9dc40069" providerId="ADAL" clId="{C2DF9542-9AD0-BC47-980D-174CF753E98E}" dt="2024-08-13T19:14:08.886" v="85"/>
          <ac:picMkLst>
            <pc:docMk/>
            <pc:sldMk cId="2231445452" sldId="259"/>
            <ac:picMk id="3" creationId="{0A2B186F-ADD6-0EC1-620C-43141027AFC9}"/>
          </ac:picMkLst>
        </pc:picChg>
        <pc:picChg chg="del">
          <ac:chgData name="Rachel  McHenry" userId="0eecdd1c-37ce-4459-a746-116f9dc40069" providerId="ADAL" clId="{C2DF9542-9AD0-BC47-980D-174CF753E98E}" dt="2024-08-13T19:14:08.424" v="84" actId="478"/>
          <ac:picMkLst>
            <pc:docMk/>
            <pc:sldMk cId="2231445452" sldId="259"/>
            <ac:picMk id="4" creationId="{677AE61F-2D26-7077-12AE-391686C6ACB3}"/>
          </ac:picMkLst>
        </pc:picChg>
      </pc:sldChg>
      <pc:sldChg chg="addSp modSp mod">
        <pc:chgData name="Rachel  McHenry" userId="0eecdd1c-37ce-4459-a746-116f9dc40069" providerId="ADAL" clId="{C2DF9542-9AD0-BC47-980D-174CF753E98E}" dt="2024-08-13T19:40:32.008" v="304" actId="1076"/>
        <pc:sldMkLst>
          <pc:docMk/>
          <pc:sldMk cId="2360706031" sldId="262"/>
        </pc:sldMkLst>
        <pc:spChg chg="mod">
          <ac:chgData name="Rachel  McHenry" userId="0eecdd1c-37ce-4459-a746-116f9dc40069" providerId="ADAL" clId="{C2DF9542-9AD0-BC47-980D-174CF753E98E}" dt="2024-08-13T19:39:35.416" v="295" actId="207"/>
          <ac:spMkLst>
            <pc:docMk/>
            <pc:sldMk cId="2360706031" sldId="262"/>
            <ac:spMk id="3" creationId="{4D1459C5-5FD1-B9FC-E57F-B0D52D0A0A22}"/>
          </ac:spMkLst>
        </pc:spChg>
        <pc:spChg chg="add mod">
          <ac:chgData name="Rachel  McHenry" userId="0eecdd1c-37ce-4459-a746-116f9dc40069" providerId="ADAL" clId="{C2DF9542-9AD0-BC47-980D-174CF753E98E}" dt="2024-08-13T19:40:32.008" v="304" actId="1076"/>
          <ac:spMkLst>
            <pc:docMk/>
            <pc:sldMk cId="2360706031" sldId="262"/>
            <ac:spMk id="6" creationId="{4A3A5288-7BA0-7F58-A188-6F831C0E7201}"/>
          </ac:spMkLst>
        </pc:spChg>
        <pc:picChg chg="mod">
          <ac:chgData name="Rachel  McHenry" userId="0eecdd1c-37ce-4459-a746-116f9dc40069" providerId="ADAL" clId="{C2DF9542-9AD0-BC47-980D-174CF753E98E}" dt="2024-08-13T19:40:08.161" v="298" actId="1076"/>
          <ac:picMkLst>
            <pc:docMk/>
            <pc:sldMk cId="2360706031" sldId="262"/>
            <ac:picMk id="5" creationId="{1DFF2669-9759-E8BD-35F1-A619B1F00BDF}"/>
          </ac:picMkLst>
        </pc:picChg>
      </pc:sldChg>
      <pc:sldChg chg="modSp mod">
        <pc:chgData name="Rachel  McHenry" userId="0eecdd1c-37ce-4459-a746-116f9dc40069" providerId="ADAL" clId="{C2DF9542-9AD0-BC47-980D-174CF753E98E}" dt="2024-08-12T17:01:42.011" v="7" actId="20577"/>
        <pc:sldMkLst>
          <pc:docMk/>
          <pc:sldMk cId="2543683100" sldId="265"/>
        </pc:sldMkLst>
        <pc:spChg chg="mod">
          <ac:chgData name="Rachel  McHenry" userId="0eecdd1c-37ce-4459-a746-116f9dc40069" providerId="ADAL" clId="{C2DF9542-9AD0-BC47-980D-174CF753E98E}" dt="2024-08-12T17:01:42.011" v="7" actId="20577"/>
          <ac:spMkLst>
            <pc:docMk/>
            <pc:sldMk cId="2543683100" sldId="265"/>
            <ac:spMk id="4" creationId="{52E63BF4-598A-9C77-58B5-F25613C9A9D7}"/>
          </ac:spMkLst>
        </pc:spChg>
      </pc:sldChg>
      <pc:sldChg chg="modSp mod">
        <pc:chgData name="Rachel  McHenry" userId="0eecdd1c-37ce-4459-a746-116f9dc40069" providerId="ADAL" clId="{C2DF9542-9AD0-BC47-980D-174CF753E98E}" dt="2024-08-12T17:05:43.663" v="31" actId="255"/>
        <pc:sldMkLst>
          <pc:docMk/>
          <pc:sldMk cId="1067901474" sldId="269"/>
        </pc:sldMkLst>
        <pc:spChg chg="mod">
          <ac:chgData name="Rachel  McHenry" userId="0eecdd1c-37ce-4459-a746-116f9dc40069" providerId="ADAL" clId="{C2DF9542-9AD0-BC47-980D-174CF753E98E}" dt="2024-08-12T17:05:43.663" v="31" actId="255"/>
          <ac:spMkLst>
            <pc:docMk/>
            <pc:sldMk cId="1067901474" sldId="269"/>
            <ac:spMk id="7" creationId="{ED2FBE9F-73CB-1A68-56C0-3FF0E256C769}"/>
          </ac:spMkLst>
        </pc:spChg>
      </pc:sldChg>
      <pc:sldChg chg="addSp modSp mod">
        <pc:chgData name="Rachel  McHenry" userId="0eecdd1c-37ce-4459-a746-116f9dc40069" providerId="ADAL" clId="{C2DF9542-9AD0-BC47-980D-174CF753E98E}" dt="2024-08-16T19:15:32.056" v="343" actId="20577"/>
        <pc:sldMkLst>
          <pc:docMk/>
          <pc:sldMk cId="4213179673" sldId="270"/>
        </pc:sldMkLst>
        <pc:spChg chg="mod">
          <ac:chgData name="Rachel  McHenry" userId="0eecdd1c-37ce-4459-a746-116f9dc40069" providerId="ADAL" clId="{C2DF9542-9AD0-BC47-980D-174CF753E98E}" dt="2024-08-16T19:15:32.056" v="343" actId="20577"/>
          <ac:spMkLst>
            <pc:docMk/>
            <pc:sldMk cId="4213179673" sldId="270"/>
            <ac:spMk id="5" creationId="{37C0B3B0-0732-F827-2826-9C62C3D2A80C}"/>
          </ac:spMkLst>
        </pc:spChg>
        <pc:picChg chg="add mod">
          <ac:chgData name="Rachel  McHenry" userId="0eecdd1c-37ce-4459-a746-116f9dc40069" providerId="ADAL" clId="{C2DF9542-9AD0-BC47-980D-174CF753E98E}" dt="2024-08-13T18:02:17.126" v="71" actId="1076"/>
          <ac:picMkLst>
            <pc:docMk/>
            <pc:sldMk cId="4213179673" sldId="270"/>
            <ac:picMk id="3" creationId="{46CAAF2E-2B41-5B89-D792-1C8236A77827}"/>
          </ac:picMkLst>
        </pc:picChg>
      </pc:sldChg>
      <pc:sldChg chg="modSp mod">
        <pc:chgData name="Rachel  McHenry" userId="0eecdd1c-37ce-4459-a746-116f9dc40069" providerId="ADAL" clId="{C2DF9542-9AD0-BC47-980D-174CF753E98E}" dt="2024-08-12T17:07:23.068" v="59" actId="207"/>
        <pc:sldMkLst>
          <pc:docMk/>
          <pc:sldMk cId="1810604652" sldId="272"/>
        </pc:sldMkLst>
        <pc:spChg chg="mod">
          <ac:chgData name="Rachel  McHenry" userId="0eecdd1c-37ce-4459-a746-116f9dc40069" providerId="ADAL" clId="{C2DF9542-9AD0-BC47-980D-174CF753E98E}" dt="2024-08-12T17:07:23.068" v="59" actId="207"/>
          <ac:spMkLst>
            <pc:docMk/>
            <pc:sldMk cId="1810604652" sldId="272"/>
            <ac:spMk id="5" creationId="{E3955DD8-913F-8DB0-731C-7E9ECF9475B8}"/>
          </ac:spMkLst>
        </pc:spChg>
      </pc:sldChg>
      <pc:sldChg chg="addSp delSp modSp mod">
        <pc:chgData name="Rachel  McHenry" userId="0eecdd1c-37ce-4459-a746-116f9dc40069" providerId="ADAL" clId="{C2DF9542-9AD0-BC47-980D-174CF753E98E}" dt="2024-08-13T19:24:35.549" v="128" actId="1076"/>
        <pc:sldMkLst>
          <pc:docMk/>
          <pc:sldMk cId="405272177" sldId="273"/>
        </pc:sldMkLst>
        <pc:spChg chg="add del mod">
          <ac:chgData name="Rachel  McHenry" userId="0eecdd1c-37ce-4459-a746-116f9dc40069" providerId="ADAL" clId="{C2DF9542-9AD0-BC47-980D-174CF753E98E}" dt="2024-08-12T17:02:20.589" v="10"/>
          <ac:spMkLst>
            <pc:docMk/>
            <pc:sldMk cId="405272177" sldId="273"/>
            <ac:spMk id="2" creationId="{97681C75-AD9F-282B-9B3C-DB7DFDED8DC7}"/>
          </ac:spMkLst>
        </pc:spChg>
        <pc:spChg chg="add del mod">
          <ac:chgData name="Rachel  McHenry" userId="0eecdd1c-37ce-4459-a746-116f9dc40069" providerId="ADAL" clId="{C2DF9542-9AD0-BC47-980D-174CF753E98E}" dt="2024-08-13T19:23:25.109" v="98"/>
          <ac:spMkLst>
            <pc:docMk/>
            <pc:sldMk cId="405272177" sldId="273"/>
            <ac:spMk id="2" creationId="{DDC9A68F-BFEA-16AD-C4CB-CE33391BF791}"/>
          </ac:spMkLst>
        </pc:spChg>
        <pc:spChg chg="mod">
          <ac:chgData name="Rachel  McHenry" userId="0eecdd1c-37ce-4459-a746-116f9dc40069" providerId="ADAL" clId="{C2DF9542-9AD0-BC47-980D-174CF753E98E}" dt="2024-08-13T19:23:44.986" v="104" actId="14100"/>
          <ac:spMkLst>
            <pc:docMk/>
            <pc:sldMk cId="405272177" sldId="273"/>
            <ac:spMk id="9" creationId="{486C303A-EC77-74BC-BFA4-FAB1D3DFF3E6}"/>
          </ac:spMkLst>
        </pc:spChg>
        <pc:spChg chg="add mod">
          <ac:chgData name="Rachel  McHenry" userId="0eecdd1c-37ce-4459-a746-116f9dc40069" providerId="ADAL" clId="{C2DF9542-9AD0-BC47-980D-174CF753E98E}" dt="2024-08-13T19:23:25.652" v="99"/>
          <ac:spMkLst>
            <pc:docMk/>
            <pc:sldMk cId="405272177" sldId="273"/>
            <ac:spMk id="10" creationId="{4E1BC061-67B2-0238-3722-975911688AFF}"/>
          </ac:spMkLst>
        </pc:spChg>
        <pc:spChg chg="add mod">
          <ac:chgData name="Rachel  McHenry" userId="0eecdd1c-37ce-4459-a746-116f9dc40069" providerId="ADAL" clId="{C2DF9542-9AD0-BC47-980D-174CF753E98E}" dt="2024-08-13T19:24:08.662" v="123" actId="20577"/>
          <ac:spMkLst>
            <pc:docMk/>
            <pc:sldMk cId="405272177" sldId="273"/>
            <ac:spMk id="11" creationId="{63C9527C-80B8-8787-E618-1392A57D771C}"/>
          </ac:spMkLst>
        </pc:spChg>
        <pc:spChg chg="add mod">
          <ac:chgData name="Rachel  McHenry" userId="0eecdd1c-37ce-4459-a746-116f9dc40069" providerId="ADAL" clId="{C2DF9542-9AD0-BC47-980D-174CF753E98E}" dt="2024-08-13T19:23:25.652" v="99"/>
          <ac:spMkLst>
            <pc:docMk/>
            <pc:sldMk cId="405272177" sldId="273"/>
            <ac:spMk id="12" creationId="{4A82B4C1-FD92-425B-6E03-BD04C476F872}"/>
          </ac:spMkLst>
        </pc:spChg>
        <pc:spChg chg="add mod">
          <ac:chgData name="Rachel  McHenry" userId="0eecdd1c-37ce-4459-a746-116f9dc40069" providerId="ADAL" clId="{C2DF9542-9AD0-BC47-980D-174CF753E98E}" dt="2024-08-13T19:23:25.652" v="99"/>
          <ac:spMkLst>
            <pc:docMk/>
            <pc:sldMk cId="405272177" sldId="273"/>
            <ac:spMk id="13" creationId="{2492B70E-E133-B7C5-1C17-675AFEF04FB5}"/>
          </ac:spMkLst>
        </pc:spChg>
        <pc:spChg chg="add mod">
          <ac:chgData name="Rachel  McHenry" userId="0eecdd1c-37ce-4459-a746-116f9dc40069" providerId="ADAL" clId="{C2DF9542-9AD0-BC47-980D-174CF753E98E}" dt="2024-08-13T19:23:25.652" v="99"/>
          <ac:spMkLst>
            <pc:docMk/>
            <pc:sldMk cId="405272177" sldId="273"/>
            <ac:spMk id="14" creationId="{C1FA2167-1302-9CC0-8BF8-577C4AD86473}"/>
          </ac:spMkLst>
        </pc:spChg>
        <pc:spChg chg="add mod">
          <ac:chgData name="Rachel  McHenry" userId="0eecdd1c-37ce-4459-a746-116f9dc40069" providerId="ADAL" clId="{C2DF9542-9AD0-BC47-980D-174CF753E98E}" dt="2024-08-13T19:23:25.652" v="99"/>
          <ac:spMkLst>
            <pc:docMk/>
            <pc:sldMk cId="405272177" sldId="273"/>
            <ac:spMk id="15" creationId="{52C968FE-E047-1A8C-4A45-E229F671F453}"/>
          </ac:spMkLst>
        </pc:spChg>
        <pc:spChg chg="add mod">
          <ac:chgData name="Rachel  McHenry" userId="0eecdd1c-37ce-4459-a746-116f9dc40069" providerId="ADAL" clId="{C2DF9542-9AD0-BC47-980D-174CF753E98E}" dt="2024-08-13T19:23:25.652" v="99"/>
          <ac:spMkLst>
            <pc:docMk/>
            <pc:sldMk cId="405272177" sldId="273"/>
            <ac:spMk id="16" creationId="{AB3A8059-B2C9-3FA5-5338-AF15CA101AD1}"/>
          </ac:spMkLst>
        </pc:spChg>
        <pc:spChg chg="add mod">
          <ac:chgData name="Rachel  McHenry" userId="0eecdd1c-37ce-4459-a746-116f9dc40069" providerId="ADAL" clId="{C2DF9542-9AD0-BC47-980D-174CF753E98E}" dt="2024-08-13T19:23:25.652" v="99"/>
          <ac:spMkLst>
            <pc:docMk/>
            <pc:sldMk cId="405272177" sldId="273"/>
            <ac:spMk id="17" creationId="{42C123A4-6BB8-7579-F111-614F9C95C4B5}"/>
          </ac:spMkLst>
        </pc:spChg>
        <pc:spChg chg="add mod">
          <ac:chgData name="Rachel  McHenry" userId="0eecdd1c-37ce-4459-a746-116f9dc40069" providerId="ADAL" clId="{C2DF9542-9AD0-BC47-980D-174CF753E98E}" dt="2024-08-13T19:23:25.652" v="99"/>
          <ac:spMkLst>
            <pc:docMk/>
            <pc:sldMk cId="405272177" sldId="273"/>
            <ac:spMk id="18" creationId="{228453C2-F748-3ABE-3FBF-18DBF49C6813}"/>
          </ac:spMkLst>
        </pc:spChg>
        <pc:spChg chg="add mod">
          <ac:chgData name="Rachel  McHenry" userId="0eecdd1c-37ce-4459-a746-116f9dc40069" providerId="ADAL" clId="{C2DF9542-9AD0-BC47-980D-174CF753E98E}" dt="2024-08-13T19:24:10.872" v="126" actId="20577"/>
          <ac:spMkLst>
            <pc:docMk/>
            <pc:sldMk cId="405272177" sldId="273"/>
            <ac:spMk id="19" creationId="{A8AA1159-A727-2A0D-D90A-8773BBAF149C}"/>
          </ac:spMkLst>
        </pc:spChg>
        <pc:spChg chg="add mod">
          <ac:chgData name="Rachel  McHenry" userId="0eecdd1c-37ce-4459-a746-116f9dc40069" providerId="ADAL" clId="{C2DF9542-9AD0-BC47-980D-174CF753E98E}" dt="2024-08-13T19:24:27.797" v="127"/>
          <ac:spMkLst>
            <pc:docMk/>
            <pc:sldMk cId="405272177" sldId="273"/>
            <ac:spMk id="25" creationId="{BD383DED-5A9A-AFB9-9406-42C4BF0D5D57}"/>
          </ac:spMkLst>
        </pc:spChg>
        <pc:spChg chg="add mod">
          <ac:chgData name="Rachel  McHenry" userId="0eecdd1c-37ce-4459-a746-116f9dc40069" providerId="ADAL" clId="{C2DF9542-9AD0-BC47-980D-174CF753E98E}" dt="2024-08-13T19:24:27.797" v="127"/>
          <ac:spMkLst>
            <pc:docMk/>
            <pc:sldMk cId="405272177" sldId="273"/>
            <ac:spMk id="26" creationId="{5F3AE7EE-642D-7801-66E5-1A1B007E8994}"/>
          </ac:spMkLst>
        </pc:spChg>
        <pc:spChg chg="add mod">
          <ac:chgData name="Rachel  McHenry" userId="0eecdd1c-37ce-4459-a746-116f9dc40069" providerId="ADAL" clId="{C2DF9542-9AD0-BC47-980D-174CF753E98E}" dt="2024-08-13T19:24:27.797" v="127"/>
          <ac:spMkLst>
            <pc:docMk/>
            <pc:sldMk cId="405272177" sldId="273"/>
            <ac:spMk id="27" creationId="{25B89A35-197F-8EDB-1931-CBA23C22153C}"/>
          </ac:spMkLst>
        </pc:spChg>
        <pc:spChg chg="add mod">
          <ac:chgData name="Rachel  McHenry" userId="0eecdd1c-37ce-4459-a746-116f9dc40069" providerId="ADAL" clId="{C2DF9542-9AD0-BC47-980D-174CF753E98E}" dt="2024-08-13T19:24:27.797" v="127"/>
          <ac:spMkLst>
            <pc:docMk/>
            <pc:sldMk cId="405272177" sldId="273"/>
            <ac:spMk id="28" creationId="{D987A49A-DEA1-C89C-7644-D4E34060FB9E}"/>
          </ac:spMkLst>
        </pc:spChg>
        <pc:spChg chg="add mod">
          <ac:chgData name="Rachel  McHenry" userId="0eecdd1c-37ce-4459-a746-116f9dc40069" providerId="ADAL" clId="{C2DF9542-9AD0-BC47-980D-174CF753E98E}" dt="2024-08-13T19:24:27.797" v="127"/>
          <ac:spMkLst>
            <pc:docMk/>
            <pc:sldMk cId="405272177" sldId="273"/>
            <ac:spMk id="29" creationId="{9AF0FBE9-B1B8-D24F-C376-89823AD2B10D}"/>
          </ac:spMkLst>
        </pc:spChg>
        <pc:spChg chg="add mod">
          <ac:chgData name="Rachel  McHenry" userId="0eecdd1c-37ce-4459-a746-116f9dc40069" providerId="ADAL" clId="{C2DF9542-9AD0-BC47-980D-174CF753E98E}" dt="2024-08-13T19:24:27.797" v="127"/>
          <ac:spMkLst>
            <pc:docMk/>
            <pc:sldMk cId="405272177" sldId="273"/>
            <ac:spMk id="30" creationId="{05586562-4D8D-CB1E-0E3D-8D6A82A269D2}"/>
          </ac:spMkLst>
        </pc:spChg>
        <pc:spChg chg="add mod">
          <ac:chgData name="Rachel  McHenry" userId="0eecdd1c-37ce-4459-a746-116f9dc40069" providerId="ADAL" clId="{C2DF9542-9AD0-BC47-980D-174CF753E98E}" dt="2024-08-13T19:24:27.797" v="127"/>
          <ac:spMkLst>
            <pc:docMk/>
            <pc:sldMk cId="405272177" sldId="273"/>
            <ac:spMk id="31" creationId="{AE9574EB-663E-7120-9542-C5648BC3A3A7}"/>
          </ac:spMkLst>
        </pc:spChg>
        <pc:spChg chg="add mod">
          <ac:chgData name="Rachel  McHenry" userId="0eecdd1c-37ce-4459-a746-116f9dc40069" providerId="ADAL" clId="{C2DF9542-9AD0-BC47-980D-174CF753E98E}" dt="2024-08-13T19:24:27.797" v="127"/>
          <ac:spMkLst>
            <pc:docMk/>
            <pc:sldMk cId="405272177" sldId="273"/>
            <ac:spMk id="32" creationId="{E79CA15B-B502-49AA-936D-EEFADDAF547F}"/>
          </ac:spMkLst>
        </pc:spChg>
        <pc:grpChg chg="add mod">
          <ac:chgData name="Rachel  McHenry" userId="0eecdd1c-37ce-4459-a746-116f9dc40069" providerId="ADAL" clId="{C2DF9542-9AD0-BC47-980D-174CF753E98E}" dt="2024-08-13T19:24:00.155" v="107" actId="164"/>
          <ac:grpSpMkLst>
            <pc:docMk/>
            <pc:sldMk cId="405272177" sldId="273"/>
            <ac:grpSpMk id="3" creationId="{EA15CEDA-57C6-37A4-80B1-1F7EBEA8FC18}"/>
          </ac:grpSpMkLst>
        </pc:grpChg>
        <pc:grpChg chg="add mod">
          <ac:chgData name="Rachel  McHenry" userId="0eecdd1c-37ce-4459-a746-116f9dc40069" providerId="ADAL" clId="{C2DF9542-9AD0-BC47-980D-174CF753E98E}" dt="2024-08-13T19:24:00.155" v="107" actId="164"/>
          <ac:grpSpMkLst>
            <pc:docMk/>
            <pc:sldMk cId="405272177" sldId="273"/>
            <ac:grpSpMk id="4" creationId="{ED513B1E-19A0-F29F-9824-280CF76F9842}"/>
          </ac:grpSpMkLst>
        </pc:grpChg>
        <pc:grpChg chg="add mod">
          <ac:chgData name="Rachel  McHenry" userId="0eecdd1c-37ce-4459-a746-116f9dc40069" providerId="ADAL" clId="{C2DF9542-9AD0-BC47-980D-174CF753E98E}" dt="2024-08-13T19:24:00.155" v="107" actId="164"/>
          <ac:grpSpMkLst>
            <pc:docMk/>
            <pc:sldMk cId="405272177" sldId="273"/>
            <ac:grpSpMk id="5" creationId="{693A1D39-C6DE-E67D-1C08-334A7C775653}"/>
          </ac:grpSpMkLst>
        </pc:grpChg>
        <pc:grpChg chg="add mod">
          <ac:chgData name="Rachel  McHenry" userId="0eecdd1c-37ce-4459-a746-116f9dc40069" providerId="ADAL" clId="{C2DF9542-9AD0-BC47-980D-174CF753E98E}" dt="2024-08-13T19:24:00.155" v="107" actId="164"/>
          <ac:grpSpMkLst>
            <pc:docMk/>
            <pc:sldMk cId="405272177" sldId="273"/>
            <ac:grpSpMk id="6" creationId="{2760F262-E232-C9EC-BD9A-32B903622E39}"/>
          </ac:grpSpMkLst>
        </pc:grpChg>
        <pc:grpChg chg="add mod">
          <ac:chgData name="Rachel  McHenry" userId="0eecdd1c-37ce-4459-a746-116f9dc40069" providerId="ADAL" clId="{C2DF9542-9AD0-BC47-980D-174CF753E98E}" dt="2024-08-13T19:24:00.155" v="107" actId="164"/>
          <ac:grpSpMkLst>
            <pc:docMk/>
            <pc:sldMk cId="405272177" sldId="273"/>
            <ac:grpSpMk id="7" creationId="{2274C05B-02AD-4D09-AA72-FBEABCCC13CF}"/>
          </ac:grpSpMkLst>
        </pc:grpChg>
        <pc:grpChg chg="add mod">
          <ac:chgData name="Rachel  McHenry" userId="0eecdd1c-37ce-4459-a746-116f9dc40069" providerId="ADAL" clId="{C2DF9542-9AD0-BC47-980D-174CF753E98E}" dt="2024-08-13T19:24:02.106" v="108" actId="1076"/>
          <ac:grpSpMkLst>
            <pc:docMk/>
            <pc:sldMk cId="405272177" sldId="273"/>
            <ac:grpSpMk id="20" creationId="{93796B85-11F4-CE88-223F-408E0104AA53}"/>
          </ac:grpSpMkLst>
        </pc:grpChg>
        <pc:grpChg chg="add mod">
          <ac:chgData name="Rachel  McHenry" userId="0eecdd1c-37ce-4459-a746-116f9dc40069" providerId="ADAL" clId="{C2DF9542-9AD0-BC47-980D-174CF753E98E}" dt="2024-08-13T19:24:35.549" v="128" actId="1076"/>
          <ac:grpSpMkLst>
            <pc:docMk/>
            <pc:sldMk cId="405272177" sldId="273"/>
            <ac:grpSpMk id="21" creationId="{B59CB5B9-AF24-1378-0D3C-698E3E0D020B}"/>
          </ac:grpSpMkLst>
        </pc:grpChg>
        <pc:grpChg chg="add mod">
          <ac:chgData name="Rachel  McHenry" userId="0eecdd1c-37ce-4459-a746-116f9dc40069" providerId="ADAL" clId="{C2DF9542-9AD0-BC47-980D-174CF753E98E}" dt="2024-08-13T19:24:35.549" v="128" actId="1076"/>
          <ac:grpSpMkLst>
            <pc:docMk/>
            <pc:sldMk cId="405272177" sldId="273"/>
            <ac:grpSpMk id="22" creationId="{E9D0B252-F7CB-E389-2E11-79AC0F87C5AD}"/>
          </ac:grpSpMkLst>
        </pc:grpChg>
        <pc:grpChg chg="add mod">
          <ac:chgData name="Rachel  McHenry" userId="0eecdd1c-37ce-4459-a746-116f9dc40069" providerId="ADAL" clId="{C2DF9542-9AD0-BC47-980D-174CF753E98E}" dt="2024-08-13T19:24:35.549" v="128" actId="1076"/>
          <ac:grpSpMkLst>
            <pc:docMk/>
            <pc:sldMk cId="405272177" sldId="273"/>
            <ac:grpSpMk id="23" creationId="{A2708105-D968-3421-FCA6-013348C58E91}"/>
          </ac:grpSpMkLst>
        </pc:grpChg>
        <pc:grpChg chg="add mod">
          <ac:chgData name="Rachel  McHenry" userId="0eecdd1c-37ce-4459-a746-116f9dc40069" providerId="ADAL" clId="{C2DF9542-9AD0-BC47-980D-174CF753E98E}" dt="2024-08-13T19:24:35.549" v="128" actId="1076"/>
          <ac:grpSpMkLst>
            <pc:docMk/>
            <pc:sldMk cId="405272177" sldId="273"/>
            <ac:grpSpMk id="24" creationId="{A4BF82E4-708F-2199-C672-9A4538E7461B}"/>
          </ac:grpSpMkLst>
        </pc:grpChg>
      </pc:sldChg>
      <pc:sldChg chg="modSp mod">
        <pc:chgData name="Rachel  McHenry" userId="0eecdd1c-37ce-4459-a746-116f9dc40069" providerId="ADAL" clId="{C2DF9542-9AD0-BC47-980D-174CF753E98E}" dt="2024-08-13T19:41:48.818" v="309" actId="313"/>
        <pc:sldMkLst>
          <pc:docMk/>
          <pc:sldMk cId="433159608" sldId="284"/>
        </pc:sldMkLst>
        <pc:spChg chg="mod">
          <ac:chgData name="Rachel  McHenry" userId="0eecdd1c-37ce-4459-a746-116f9dc40069" providerId="ADAL" clId="{C2DF9542-9AD0-BC47-980D-174CF753E98E}" dt="2024-08-13T19:41:48.818" v="309" actId="313"/>
          <ac:spMkLst>
            <pc:docMk/>
            <pc:sldMk cId="433159608" sldId="284"/>
            <ac:spMk id="2" creationId="{E3609407-72AE-0F3D-3231-3704316BC1AC}"/>
          </ac:spMkLst>
        </pc:spChg>
      </pc:sldChg>
      <pc:sldChg chg="modSp mod">
        <pc:chgData name="Rachel  McHenry" userId="0eecdd1c-37ce-4459-a746-116f9dc40069" providerId="ADAL" clId="{C2DF9542-9AD0-BC47-980D-174CF753E98E}" dt="2024-08-12T17:04:06.601" v="19" actId="255"/>
        <pc:sldMkLst>
          <pc:docMk/>
          <pc:sldMk cId="1582523052" sldId="285"/>
        </pc:sldMkLst>
        <pc:spChg chg="mod">
          <ac:chgData name="Rachel  McHenry" userId="0eecdd1c-37ce-4459-a746-116f9dc40069" providerId="ADAL" clId="{C2DF9542-9AD0-BC47-980D-174CF753E98E}" dt="2024-08-12T17:04:06.601" v="19" actId="255"/>
          <ac:spMkLst>
            <pc:docMk/>
            <pc:sldMk cId="1582523052" sldId="285"/>
            <ac:spMk id="3" creationId="{BD80CE00-9A03-C35B-BD4C-B4655CFDBD3F}"/>
          </ac:spMkLst>
        </pc:spChg>
      </pc:sldChg>
      <pc:sldChg chg="addSp modSp mod">
        <pc:chgData name="Rachel  McHenry" userId="0eecdd1c-37ce-4459-a746-116f9dc40069" providerId="ADAL" clId="{C2DF9542-9AD0-BC47-980D-174CF753E98E}" dt="2024-08-13T19:30:47.986" v="177" actId="20577"/>
        <pc:sldMkLst>
          <pc:docMk/>
          <pc:sldMk cId="643039600" sldId="286"/>
        </pc:sldMkLst>
        <pc:spChg chg="add mod">
          <ac:chgData name="Rachel  McHenry" userId="0eecdd1c-37ce-4459-a746-116f9dc40069" providerId="ADAL" clId="{C2DF9542-9AD0-BC47-980D-174CF753E98E}" dt="2024-08-13T19:30:47.986" v="177" actId="20577"/>
          <ac:spMkLst>
            <pc:docMk/>
            <pc:sldMk cId="643039600" sldId="286"/>
            <ac:spMk id="2" creationId="{39CE2952-5807-11C5-D238-D37BB9E9A35E}"/>
          </ac:spMkLst>
        </pc:spChg>
      </pc:sldChg>
      <pc:sldChg chg="addSp modSp mod">
        <pc:chgData name="Rachel  McHenry" userId="0eecdd1c-37ce-4459-a746-116f9dc40069" providerId="ADAL" clId="{C2DF9542-9AD0-BC47-980D-174CF753E98E}" dt="2024-08-13T19:34:48.418" v="184" actId="1076"/>
        <pc:sldMkLst>
          <pc:docMk/>
          <pc:sldMk cId="2522229240" sldId="287"/>
        </pc:sldMkLst>
        <pc:spChg chg="add mod">
          <ac:chgData name="Rachel  McHenry" userId="0eecdd1c-37ce-4459-a746-116f9dc40069" providerId="ADAL" clId="{C2DF9542-9AD0-BC47-980D-174CF753E98E}" dt="2024-08-13T19:30:55.547" v="178"/>
          <ac:spMkLst>
            <pc:docMk/>
            <pc:sldMk cId="2522229240" sldId="287"/>
            <ac:spMk id="2" creationId="{20A0EE13-0453-113E-3AE1-E14B6EADE282}"/>
          </ac:spMkLst>
        </pc:spChg>
        <pc:picChg chg="mod">
          <ac:chgData name="Rachel  McHenry" userId="0eecdd1c-37ce-4459-a746-116f9dc40069" providerId="ADAL" clId="{C2DF9542-9AD0-BC47-980D-174CF753E98E}" dt="2024-08-13T19:34:46.622" v="183" actId="1076"/>
          <ac:picMkLst>
            <pc:docMk/>
            <pc:sldMk cId="2522229240" sldId="287"/>
            <ac:picMk id="9" creationId="{EC15A3B9-355A-6497-FEE8-A25EDC12D2C0}"/>
          </ac:picMkLst>
        </pc:picChg>
        <pc:picChg chg="mod">
          <ac:chgData name="Rachel  McHenry" userId="0eecdd1c-37ce-4459-a746-116f9dc40069" providerId="ADAL" clId="{C2DF9542-9AD0-BC47-980D-174CF753E98E}" dt="2024-08-13T19:34:48.418" v="184" actId="1076"/>
          <ac:picMkLst>
            <pc:docMk/>
            <pc:sldMk cId="2522229240" sldId="287"/>
            <ac:picMk id="13" creationId="{53333B75-206C-FB4A-9EBE-46C008842C68}"/>
          </ac:picMkLst>
        </pc:picChg>
      </pc:sldChg>
      <pc:sldChg chg="addSp delSp modSp mod">
        <pc:chgData name="Rachel  McHenry" userId="0eecdd1c-37ce-4459-a746-116f9dc40069" providerId="ADAL" clId="{C2DF9542-9AD0-BC47-980D-174CF753E98E}" dt="2024-08-13T19:30:33.035" v="141" actId="1076"/>
        <pc:sldMkLst>
          <pc:docMk/>
          <pc:sldMk cId="1322001766" sldId="289"/>
        </pc:sldMkLst>
        <pc:spChg chg="mod">
          <ac:chgData name="Rachel  McHenry" userId="0eecdd1c-37ce-4459-a746-116f9dc40069" providerId="ADAL" clId="{C2DF9542-9AD0-BC47-980D-174CF753E98E}" dt="2024-08-13T19:30:33.035" v="141" actId="1076"/>
          <ac:spMkLst>
            <pc:docMk/>
            <pc:sldMk cId="1322001766" sldId="289"/>
            <ac:spMk id="2" creationId="{A2D48639-29E1-F73D-ADFA-D998B566AC2D}"/>
          </ac:spMkLst>
        </pc:spChg>
        <pc:spChg chg="mod">
          <ac:chgData name="Rachel  McHenry" userId="0eecdd1c-37ce-4459-a746-116f9dc40069" providerId="ADAL" clId="{C2DF9542-9AD0-BC47-980D-174CF753E98E}" dt="2024-08-12T17:03:49.035" v="17" actId="255"/>
          <ac:spMkLst>
            <pc:docMk/>
            <pc:sldMk cId="1322001766" sldId="289"/>
            <ac:spMk id="3" creationId="{6E3BB30A-7F09-4B03-C17C-4BBE3D94C29C}"/>
          </ac:spMkLst>
        </pc:spChg>
        <pc:picChg chg="add mod">
          <ac:chgData name="Rachel  McHenry" userId="0eecdd1c-37ce-4459-a746-116f9dc40069" providerId="ADAL" clId="{C2DF9542-9AD0-BC47-980D-174CF753E98E}" dt="2024-08-13T19:18:16.326" v="88" actId="1076"/>
          <ac:picMkLst>
            <pc:docMk/>
            <pc:sldMk cId="1322001766" sldId="289"/>
            <ac:picMk id="4" creationId="{941445EB-580D-3F1F-E9BA-AB1F7E21CB76}"/>
          </ac:picMkLst>
        </pc:picChg>
        <pc:picChg chg="del">
          <ac:chgData name="Rachel  McHenry" userId="0eecdd1c-37ce-4459-a746-116f9dc40069" providerId="ADAL" clId="{C2DF9542-9AD0-BC47-980D-174CF753E98E}" dt="2024-08-13T19:17:40.331" v="86" actId="478"/>
          <ac:picMkLst>
            <pc:docMk/>
            <pc:sldMk cId="1322001766" sldId="289"/>
            <ac:picMk id="6" creationId="{82F4B6AD-B4E6-9DF9-1914-5C2A7F2BD26F}"/>
          </ac:picMkLst>
        </pc:picChg>
      </pc:sldChg>
      <pc:sldChg chg="modSp mod">
        <pc:chgData name="Rachel  McHenry" userId="0eecdd1c-37ce-4459-a746-116f9dc40069" providerId="ADAL" clId="{C2DF9542-9AD0-BC47-980D-174CF753E98E}" dt="2024-08-12T17:04:19.275" v="20" actId="255"/>
        <pc:sldMkLst>
          <pc:docMk/>
          <pc:sldMk cId="615325366" sldId="290"/>
        </pc:sldMkLst>
        <pc:spChg chg="mod">
          <ac:chgData name="Rachel  McHenry" userId="0eecdd1c-37ce-4459-a746-116f9dc40069" providerId="ADAL" clId="{C2DF9542-9AD0-BC47-980D-174CF753E98E}" dt="2024-08-12T17:04:19.275" v="20" actId="255"/>
          <ac:spMkLst>
            <pc:docMk/>
            <pc:sldMk cId="615325366" sldId="290"/>
            <ac:spMk id="3" creationId="{6E3BB30A-7F09-4B03-C17C-4BBE3D94C29C}"/>
          </ac:spMkLst>
        </pc:spChg>
      </pc:sldChg>
      <pc:sldChg chg="modSp mod">
        <pc:chgData name="Rachel  McHenry" userId="0eecdd1c-37ce-4459-a746-116f9dc40069" providerId="ADAL" clId="{C2DF9542-9AD0-BC47-980D-174CF753E98E}" dt="2024-08-12T17:04:29.279" v="21" actId="255"/>
        <pc:sldMkLst>
          <pc:docMk/>
          <pc:sldMk cId="3749819400" sldId="291"/>
        </pc:sldMkLst>
        <pc:spChg chg="mod">
          <ac:chgData name="Rachel  McHenry" userId="0eecdd1c-37ce-4459-a746-116f9dc40069" providerId="ADAL" clId="{C2DF9542-9AD0-BC47-980D-174CF753E98E}" dt="2024-08-12T17:04:29.279" v="21" actId="255"/>
          <ac:spMkLst>
            <pc:docMk/>
            <pc:sldMk cId="3749819400" sldId="291"/>
            <ac:spMk id="3" creationId="{6E3BB30A-7F09-4B03-C17C-4BBE3D94C29C}"/>
          </ac:spMkLst>
        </pc:spChg>
      </pc:sldChg>
      <pc:sldChg chg="addSp modSp mod">
        <pc:chgData name="Rachel  McHenry" userId="0eecdd1c-37ce-4459-a746-116f9dc40069" providerId="ADAL" clId="{C2DF9542-9AD0-BC47-980D-174CF753E98E}" dt="2024-08-13T19:20:03.981" v="93" actId="1076"/>
        <pc:sldMkLst>
          <pc:docMk/>
          <pc:sldMk cId="1592828437" sldId="294"/>
        </pc:sldMkLst>
        <pc:spChg chg="mod">
          <ac:chgData name="Rachel  McHenry" userId="0eecdd1c-37ce-4459-a746-116f9dc40069" providerId="ADAL" clId="{C2DF9542-9AD0-BC47-980D-174CF753E98E}" dt="2024-08-12T17:04:55.405" v="23" actId="255"/>
          <ac:spMkLst>
            <pc:docMk/>
            <pc:sldMk cId="1592828437" sldId="294"/>
            <ac:spMk id="5" creationId="{897A1E1F-8258-11DE-9765-64672515AD24}"/>
          </ac:spMkLst>
        </pc:spChg>
        <pc:picChg chg="add mod">
          <ac:chgData name="Rachel  McHenry" userId="0eecdd1c-37ce-4459-a746-116f9dc40069" providerId="ADAL" clId="{C2DF9542-9AD0-BC47-980D-174CF753E98E}" dt="2024-08-13T19:20:03.981" v="93" actId="1076"/>
          <ac:picMkLst>
            <pc:docMk/>
            <pc:sldMk cId="1592828437" sldId="294"/>
            <ac:picMk id="2" creationId="{169564DE-18CE-6F51-8650-1CA9B0D11136}"/>
          </ac:picMkLst>
        </pc:picChg>
      </pc:sldChg>
      <pc:sldChg chg="modSp mod">
        <pc:chgData name="Rachel  McHenry" userId="0eecdd1c-37ce-4459-a746-116f9dc40069" providerId="ADAL" clId="{C2DF9542-9AD0-BC47-980D-174CF753E98E}" dt="2024-08-12T17:05:16.761" v="29" actId="27636"/>
        <pc:sldMkLst>
          <pc:docMk/>
          <pc:sldMk cId="2003713524" sldId="299"/>
        </pc:sldMkLst>
        <pc:spChg chg="mod">
          <ac:chgData name="Rachel  McHenry" userId="0eecdd1c-37ce-4459-a746-116f9dc40069" providerId="ADAL" clId="{C2DF9542-9AD0-BC47-980D-174CF753E98E}" dt="2024-08-12T17:05:16.761" v="29" actId="27636"/>
          <ac:spMkLst>
            <pc:docMk/>
            <pc:sldMk cId="2003713524" sldId="299"/>
            <ac:spMk id="3" creationId="{681A6E34-71DA-24C9-DDAC-F49D0C399AB4}"/>
          </ac:spMkLst>
        </pc:spChg>
      </pc:sldChg>
      <pc:sldChg chg="addSp delSp modSp mod">
        <pc:chgData name="Rachel  McHenry" userId="0eecdd1c-37ce-4459-a746-116f9dc40069" providerId="ADAL" clId="{C2DF9542-9AD0-BC47-980D-174CF753E98E}" dt="2024-08-13T19:24:46.877" v="132" actId="5793"/>
        <pc:sldMkLst>
          <pc:docMk/>
          <pc:sldMk cId="1177064147" sldId="300"/>
        </pc:sldMkLst>
        <pc:spChg chg="mod">
          <ac:chgData name="Rachel  McHenry" userId="0eecdd1c-37ce-4459-a746-116f9dc40069" providerId="ADAL" clId="{C2DF9542-9AD0-BC47-980D-174CF753E98E}" dt="2024-08-13T19:24:46.877" v="132" actId="5793"/>
          <ac:spMkLst>
            <pc:docMk/>
            <pc:sldMk cId="1177064147" sldId="300"/>
            <ac:spMk id="8" creationId="{2C064E40-F2E3-7FA3-9EB5-8E359A5BA483}"/>
          </ac:spMkLst>
        </pc:spChg>
        <pc:spChg chg="mod">
          <ac:chgData name="Rachel  McHenry" userId="0eecdd1c-37ce-4459-a746-116f9dc40069" providerId="ADAL" clId="{C2DF9542-9AD0-BC47-980D-174CF753E98E}" dt="2024-08-13T19:24:43.885" v="130" actId="5793"/>
          <ac:spMkLst>
            <pc:docMk/>
            <pc:sldMk cId="1177064147" sldId="300"/>
            <ac:spMk id="22" creationId="{71391306-614A-40FD-A20E-36FF9226714E}"/>
          </ac:spMkLst>
        </pc:spChg>
        <pc:picChg chg="add mod">
          <ac:chgData name="Rachel  McHenry" userId="0eecdd1c-37ce-4459-a746-116f9dc40069" providerId="ADAL" clId="{C2DF9542-9AD0-BC47-980D-174CF753E98E}" dt="2024-08-12T17:08:09.836" v="65" actId="1076"/>
          <ac:picMkLst>
            <pc:docMk/>
            <pc:sldMk cId="1177064147" sldId="300"/>
            <ac:picMk id="3" creationId="{7006AA0F-5A90-7876-367B-B5621D2B6B37}"/>
          </ac:picMkLst>
        </pc:picChg>
        <pc:picChg chg="del">
          <ac:chgData name="Rachel  McHenry" userId="0eecdd1c-37ce-4459-a746-116f9dc40069" providerId="ADAL" clId="{C2DF9542-9AD0-BC47-980D-174CF753E98E}" dt="2024-08-12T17:08:07.325" v="63" actId="478"/>
          <ac:picMkLst>
            <pc:docMk/>
            <pc:sldMk cId="1177064147" sldId="300"/>
            <ac:picMk id="9" creationId="{4809B906-F668-659C-9A59-670CEFA030EB}"/>
          </ac:picMkLst>
        </pc:picChg>
      </pc:sldChg>
      <pc:sldChg chg="modSp add mod">
        <pc:chgData name="Rachel  McHenry" userId="0eecdd1c-37ce-4459-a746-116f9dc40069" providerId="ADAL" clId="{C2DF9542-9AD0-BC47-980D-174CF753E98E}" dt="2024-08-13T19:13:27.782" v="82" actId="14100"/>
        <pc:sldMkLst>
          <pc:docMk/>
          <pc:sldMk cId="2061533060" sldId="302"/>
        </pc:sldMkLst>
        <pc:spChg chg="mod">
          <ac:chgData name="Rachel  McHenry" userId="0eecdd1c-37ce-4459-a746-116f9dc40069" providerId="ADAL" clId="{C2DF9542-9AD0-BC47-980D-174CF753E98E}" dt="2024-08-13T19:13:27.782" v="82" actId="14100"/>
          <ac:spMkLst>
            <pc:docMk/>
            <pc:sldMk cId="2061533060" sldId="302"/>
            <ac:spMk id="2" creationId="{CCE249CB-E20C-5188-BEF9-95C5C77AE0F7}"/>
          </ac:spMkLst>
        </pc:spChg>
      </pc:sldChg>
      <pc:sldChg chg="modSp add del mod">
        <pc:chgData name="Rachel  McHenry" userId="0eecdd1c-37ce-4459-a746-116f9dc40069" providerId="ADAL" clId="{C2DF9542-9AD0-BC47-980D-174CF753E98E}" dt="2024-08-13T19:13:37.310" v="83" actId="2696"/>
        <pc:sldMkLst>
          <pc:docMk/>
          <pc:sldMk cId="479731661" sldId="303"/>
        </pc:sldMkLst>
        <pc:spChg chg="mod">
          <ac:chgData name="Rachel  McHenry" userId="0eecdd1c-37ce-4459-a746-116f9dc40069" providerId="ADAL" clId="{C2DF9542-9AD0-BC47-980D-174CF753E98E}" dt="2024-08-13T19:13:04.176" v="80" actId="14100"/>
          <ac:spMkLst>
            <pc:docMk/>
            <pc:sldMk cId="479731661" sldId="303"/>
            <ac:spMk id="2" creationId="{CCE249CB-E20C-5188-BEF9-95C5C77AE0F7}"/>
          </ac:spMkLst>
        </pc:spChg>
      </pc:sldChg>
      <pc:sldChg chg="add del">
        <pc:chgData name="Rachel  McHenry" userId="0eecdd1c-37ce-4459-a746-116f9dc40069" providerId="ADAL" clId="{C2DF9542-9AD0-BC47-980D-174CF753E98E}" dt="2024-08-13T19:22:46.346" v="95"/>
        <pc:sldMkLst>
          <pc:docMk/>
          <pc:sldMk cId="3803622240" sldId="303"/>
        </pc:sldMkLst>
      </pc:sldChg>
      <pc:sldMasterChg chg="modSldLayout">
        <pc:chgData name="Rachel  McHenry" userId="0eecdd1c-37ce-4459-a746-116f9dc40069" providerId="ADAL" clId="{C2DF9542-9AD0-BC47-980D-174CF753E98E}" dt="2024-08-12T17:02:54.725" v="16" actId="20577"/>
        <pc:sldMasterMkLst>
          <pc:docMk/>
          <pc:sldMasterMk cId="3006820655" sldId="2147483648"/>
        </pc:sldMasterMkLst>
        <pc:sldLayoutChg chg="modSp">
          <pc:chgData name="Rachel  McHenry" userId="0eecdd1c-37ce-4459-a746-116f9dc40069" providerId="ADAL" clId="{C2DF9542-9AD0-BC47-980D-174CF753E98E}" dt="2024-08-12T17:02:54.725" v="16" actId="20577"/>
          <pc:sldLayoutMkLst>
            <pc:docMk/>
            <pc:sldMasterMk cId="3006820655" sldId="2147483648"/>
            <pc:sldLayoutMk cId="177679055" sldId="2147483738"/>
          </pc:sldLayoutMkLst>
          <pc:graphicFrameChg chg="mod">
            <ac:chgData name="Rachel  McHenry" userId="0eecdd1c-37ce-4459-a746-116f9dc40069" providerId="ADAL" clId="{C2DF9542-9AD0-BC47-980D-174CF753E98E}" dt="2024-08-12T17:02:54.725" v="16" actId="20577"/>
            <ac:graphicFrameMkLst>
              <pc:docMk/>
              <pc:sldMasterMk cId="3006820655" sldId="2147483648"/>
              <pc:sldLayoutMk cId="177679055" sldId="2147483738"/>
              <ac:graphicFrameMk id="2" creationId="{3655CAB1-2907-6A83-666C-0168FBBD3956}"/>
            </ac:graphicFrameMkLst>
          </pc:graphicFrameChg>
        </pc:sldLayoutChg>
      </pc:sldMasterChg>
    </pc:docChg>
  </pc:docChgLst>
  <pc:docChgLst>
    <pc:chgData name="Alexia  Gibbs" userId="9d8329f6-c03a-4e54-950c-f0884c3c4843" providerId="ADAL" clId="{1F9F4D1A-6822-7945-AEA8-B58B92A97FDD}"/>
    <pc:docChg chg="modSld">
      <pc:chgData name="Alexia  Gibbs" userId="9d8329f6-c03a-4e54-950c-f0884c3c4843" providerId="ADAL" clId="{1F9F4D1A-6822-7945-AEA8-B58B92A97FDD}" dt="2024-08-15T13:33:32.500" v="0" actId="20577"/>
      <pc:docMkLst>
        <pc:docMk/>
      </pc:docMkLst>
      <pc:sldChg chg="modSp mod">
        <pc:chgData name="Alexia  Gibbs" userId="9d8329f6-c03a-4e54-950c-f0884c3c4843" providerId="ADAL" clId="{1F9F4D1A-6822-7945-AEA8-B58B92A97FDD}" dt="2024-08-15T13:33:32.500" v="0" actId="20577"/>
        <pc:sldMkLst>
          <pc:docMk/>
          <pc:sldMk cId="2565453685" sldId="279"/>
        </pc:sldMkLst>
        <pc:spChg chg="mod">
          <ac:chgData name="Alexia  Gibbs" userId="9d8329f6-c03a-4e54-950c-f0884c3c4843" providerId="ADAL" clId="{1F9F4D1A-6822-7945-AEA8-B58B92A97FDD}" dt="2024-08-15T13:33:32.500" v="0" actId="20577"/>
          <ac:spMkLst>
            <pc:docMk/>
            <pc:sldMk cId="2565453685" sldId="279"/>
            <ac:spMk id="10" creationId="{899B56B3-756C-DFDE-F357-EFBC7D5A4DF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90F732-C7A6-734E-A837-878CFC7383C3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48F59F-5480-394B-8E77-895001EABB6E}">
      <dgm:prSet phldrT="[Text]" custT="1"/>
      <dgm:spPr>
        <a:solidFill>
          <a:schemeClr val="bg1"/>
        </a:solidFill>
        <a:ln w="127000">
          <a:solidFill>
            <a:srgbClr val="A5264A"/>
          </a:solidFill>
        </a:ln>
      </dgm:spPr>
      <dgm:t>
        <a:bodyPr/>
        <a:lstStyle/>
        <a:p>
          <a:r>
            <a:rPr lang="en-US" sz="4800" b="1" i="0">
              <a:solidFill>
                <a:srgbClr val="A5264A"/>
              </a:solidFill>
              <a:latin typeface="Calibri" panose="020F0502020204030204" pitchFamily="34" charset="0"/>
              <a:cs typeface="Calibri" panose="020F0502020204030204" pitchFamily="34" charset="0"/>
            </a:rPr>
            <a:t>SAI</a:t>
          </a:r>
        </a:p>
      </dgm:t>
    </dgm:pt>
    <dgm:pt modelId="{A924D73A-5855-EF49-A520-D12EC28BD689}" type="parTrans" cxnId="{6E227E17-83B1-264B-917A-A80BFFCE5398}">
      <dgm:prSet/>
      <dgm:spPr/>
      <dgm:t>
        <a:bodyPr/>
        <a:lstStyle/>
        <a:p>
          <a:endParaRPr lang="en-US"/>
        </a:p>
      </dgm:t>
    </dgm:pt>
    <dgm:pt modelId="{27CA4F22-D32B-C842-AAB7-58C247210BA0}" type="sibTrans" cxnId="{6E227E17-83B1-264B-917A-A80BFFCE5398}">
      <dgm:prSet/>
      <dgm:spPr/>
      <dgm:t>
        <a:bodyPr/>
        <a:lstStyle/>
        <a:p>
          <a:endParaRPr lang="en-US"/>
        </a:p>
      </dgm:t>
    </dgm:pt>
    <dgm:pt modelId="{20E57BD9-8F95-D543-9B35-612276957ABE}">
      <dgm:prSet phldrT="[Text]"/>
      <dgm:spPr>
        <a:solidFill>
          <a:srgbClr val="2D4FA3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Parent(s) Assets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91BF84-2B38-AC47-A66E-A5FC717D1C87}" type="parTrans" cxnId="{18591004-B6CB-5B49-B945-8EA01780319A}">
      <dgm:prSet/>
      <dgm:spPr>
        <a:ln w="127000">
          <a:solidFill>
            <a:srgbClr val="A5264A"/>
          </a:solidFill>
        </a:ln>
      </dgm:spPr>
      <dgm:t>
        <a:bodyPr/>
        <a:lstStyle/>
        <a:p>
          <a:endParaRPr lang="en-US"/>
        </a:p>
      </dgm:t>
    </dgm:pt>
    <dgm:pt modelId="{3E11E182-DF7C-7441-84BE-DDB71DA6D1E2}" type="sibTrans" cxnId="{18591004-B6CB-5B49-B945-8EA01780319A}">
      <dgm:prSet/>
      <dgm:spPr/>
      <dgm:t>
        <a:bodyPr/>
        <a:lstStyle/>
        <a:p>
          <a:endParaRPr lang="en-US"/>
        </a:p>
      </dgm:t>
    </dgm:pt>
    <dgm:pt modelId="{5AC47A17-1A10-644D-AEC0-804F1E9A8231}">
      <dgm:prSet phldrT="[Text]"/>
      <dgm:spPr>
        <a:solidFill>
          <a:srgbClr val="2D4FA3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Parent(s) Income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BB1756-C50E-0045-A12C-E4626EEAF110}" type="parTrans" cxnId="{F3AEA2B1-BFED-094A-91C1-10D53BA6F870}">
      <dgm:prSet/>
      <dgm:spPr>
        <a:ln w="127000">
          <a:solidFill>
            <a:srgbClr val="A5264A"/>
          </a:solidFill>
        </a:ln>
      </dgm:spPr>
      <dgm:t>
        <a:bodyPr/>
        <a:lstStyle/>
        <a:p>
          <a:endParaRPr lang="en-US"/>
        </a:p>
      </dgm:t>
    </dgm:pt>
    <dgm:pt modelId="{8F0FEF0B-72BD-4E44-BF76-410AB1782651}" type="sibTrans" cxnId="{F3AEA2B1-BFED-094A-91C1-10D53BA6F870}">
      <dgm:prSet/>
      <dgm:spPr/>
      <dgm:t>
        <a:bodyPr/>
        <a:lstStyle/>
        <a:p>
          <a:endParaRPr lang="en-US"/>
        </a:p>
      </dgm:t>
    </dgm:pt>
    <dgm:pt modelId="{BE60608D-4158-514B-960F-8892CDFCBB3F}">
      <dgm:prSet phldrT="[Text]"/>
      <dgm:spPr>
        <a:solidFill>
          <a:srgbClr val="F0762E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Student Income</a:t>
          </a:r>
        </a:p>
      </dgm:t>
    </dgm:pt>
    <dgm:pt modelId="{8B7A9F36-4DCD-C849-A94A-7A9235A778D4}" type="sibTrans" cxnId="{23349572-716A-734A-B4C9-FDCEBAA86DAB}">
      <dgm:prSet/>
      <dgm:spPr/>
      <dgm:t>
        <a:bodyPr/>
        <a:lstStyle/>
        <a:p>
          <a:endParaRPr lang="en-US"/>
        </a:p>
      </dgm:t>
    </dgm:pt>
    <dgm:pt modelId="{75E5A520-58F4-DB4D-BE2A-9C9813A681DA}" type="parTrans" cxnId="{23349572-716A-734A-B4C9-FDCEBAA86DAB}">
      <dgm:prSet/>
      <dgm:spPr>
        <a:ln w="127000">
          <a:solidFill>
            <a:srgbClr val="A5264A"/>
          </a:solidFill>
        </a:ln>
      </dgm:spPr>
      <dgm:t>
        <a:bodyPr/>
        <a:lstStyle/>
        <a:p>
          <a:endParaRPr lang="en-US"/>
        </a:p>
      </dgm:t>
    </dgm:pt>
    <dgm:pt modelId="{253597A3-BBD6-9D4F-8C6A-59F390234CEF}">
      <dgm:prSet phldrT="[Text]"/>
      <dgm:spPr>
        <a:solidFill>
          <a:srgbClr val="F0762E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Student Assets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C88A89-FE38-EF43-A562-BF104FF6C486}" type="sibTrans" cxnId="{13E656D3-3158-4C44-987A-AB156B1F617A}">
      <dgm:prSet/>
      <dgm:spPr/>
      <dgm:t>
        <a:bodyPr/>
        <a:lstStyle/>
        <a:p>
          <a:endParaRPr lang="en-US"/>
        </a:p>
      </dgm:t>
    </dgm:pt>
    <dgm:pt modelId="{E874BA7D-C4A7-764E-9EDA-617E8A13E49F}" type="parTrans" cxnId="{13E656D3-3158-4C44-987A-AB156B1F617A}">
      <dgm:prSet/>
      <dgm:spPr>
        <a:ln w="127000">
          <a:solidFill>
            <a:srgbClr val="A5264A"/>
          </a:solidFill>
        </a:ln>
      </dgm:spPr>
      <dgm:t>
        <a:bodyPr/>
        <a:lstStyle/>
        <a:p>
          <a:endParaRPr lang="en-US"/>
        </a:p>
      </dgm:t>
    </dgm:pt>
    <dgm:pt modelId="{C4147B03-5009-C748-9DA4-C3A6335CEFB4}" type="pres">
      <dgm:prSet presAssocID="{0790F732-C7A6-734E-A837-878CFC7383C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B5E410F-2363-5643-81ED-AC597B7F46B1}" type="pres">
      <dgm:prSet presAssocID="{3648F59F-5480-394B-8E77-895001EABB6E}" presName="centerShape" presStyleLbl="node0" presStyleIdx="0" presStyleCnt="1"/>
      <dgm:spPr/>
    </dgm:pt>
    <dgm:pt modelId="{A8F5F036-9AB8-104A-8365-8170BB74BF16}" type="pres">
      <dgm:prSet presAssocID="{75E5A520-58F4-DB4D-BE2A-9C9813A681DA}" presName="Name9" presStyleLbl="parChTrans1D2" presStyleIdx="0" presStyleCnt="4"/>
      <dgm:spPr/>
    </dgm:pt>
    <dgm:pt modelId="{F0E401C7-3AF0-1F4B-8F10-889D39B00FBF}" type="pres">
      <dgm:prSet presAssocID="{75E5A520-58F4-DB4D-BE2A-9C9813A681DA}" presName="connTx" presStyleLbl="parChTrans1D2" presStyleIdx="0" presStyleCnt="4"/>
      <dgm:spPr/>
    </dgm:pt>
    <dgm:pt modelId="{48891B00-70AC-564B-82DB-6EBA83144EE8}" type="pres">
      <dgm:prSet presAssocID="{BE60608D-4158-514B-960F-8892CDFCBB3F}" presName="node" presStyleLbl="node1" presStyleIdx="0" presStyleCnt="4" custRadScaleRad="101788" custRadScaleInc="-981">
        <dgm:presLayoutVars>
          <dgm:bulletEnabled val="1"/>
        </dgm:presLayoutVars>
      </dgm:prSet>
      <dgm:spPr/>
    </dgm:pt>
    <dgm:pt modelId="{F65991CF-8934-B443-8E37-08A02AEEB526}" type="pres">
      <dgm:prSet presAssocID="{2891BF84-2B38-AC47-A66E-A5FC717D1C87}" presName="Name9" presStyleLbl="parChTrans1D2" presStyleIdx="1" presStyleCnt="4"/>
      <dgm:spPr/>
    </dgm:pt>
    <dgm:pt modelId="{9280A7CE-9F10-ED4E-98D7-2DAA57F98739}" type="pres">
      <dgm:prSet presAssocID="{2891BF84-2B38-AC47-A66E-A5FC717D1C87}" presName="connTx" presStyleLbl="parChTrans1D2" presStyleIdx="1" presStyleCnt="4"/>
      <dgm:spPr/>
    </dgm:pt>
    <dgm:pt modelId="{86B26B61-2816-3649-B408-73212BFD51E2}" type="pres">
      <dgm:prSet presAssocID="{20E57BD9-8F95-D543-9B35-612276957ABE}" presName="node" presStyleLbl="node1" presStyleIdx="1" presStyleCnt="4">
        <dgm:presLayoutVars>
          <dgm:bulletEnabled val="1"/>
        </dgm:presLayoutVars>
      </dgm:prSet>
      <dgm:spPr/>
    </dgm:pt>
    <dgm:pt modelId="{666C242E-FC65-F24A-9693-346D96A8DF86}" type="pres">
      <dgm:prSet presAssocID="{E874BA7D-C4A7-764E-9EDA-617E8A13E49F}" presName="Name9" presStyleLbl="parChTrans1D2" presStyleIdx="2" presStyleCnt="4"/>
      <dgm:spPr/>
    </dgm:pt>
    <dgm:pt modelId="{CB01346C-D44A-E042-BD26-EE697D954B8D}" type="pres">
      <dgm:prSet presAssocID="{E874BA7D-C4A7-764E-9EDA-617E8A13E49F}" presName="connTx" presStyleLbl="parChTrans1D2" presStyleIdx="2" presStyleCnt="4"/>
      <dgm:spPr/>
    </dgm:pt>
    <dgm:pt modelId="{2FED63DA-E8FA-AC49-98C3-0DDF5708236B}" type="pres">
      <dgm:prSet presAssocID="{253597A3-BBD6-9D4F-8C6A-59F390234CEF}" presName="node" presStyleLbl="node1" presStyleIdx="2" presStyleCnt="4">
        <dgm:presLayoutVars>
          <dgm:bulletEnabled val="1"/>
        </dgm:presLayoutVars>
      </dgm:prSet>
      <dgm:spPr/>
    </dgm:pt>
    <dgm:pt modelId="{78D8A29A-044B-0A48-853E-82FCBF57E865}" type="pres">
      <dgm:prSet presAssocID="{72BB1756-C50E-0045-A12C-E4626EEAF110}" presName="Name9" presStyleLbl="parChTrans1D2" presStyleIdx="3" presStyleCnt="4"/>
      <dgm:spPr/>
    </dgm:pt>
    <dgm:pt modelId="{B8BA49AC-88A8-A049-B055-63E87B9D8ED3}" type="pres">
      <dgm:prSet presAssocID="{72BB1756-C50E-0045-A12C-E4626EEAF110}" presName="connTx" presStyleLbl="parChTrans1D2" presStyleIdx="3" presStyleCnt="4"/>
      <dgm:spPr/>
    </dgm:pt>
    <dgm:pt modelId="{6E2D133A-FB70-4342-8728-330CAF4F47A2}" type="pres">
      <dgm:prSet presAssocID="{5AC47A17-1A10-644D-AEC0-804F1E9A8231}" presName="node" presStyleLbl="node1" presStyleIdx="3" presStyleCnt="4">
        <dgm:presLayoutVars>
          <dgm:bulletEnabled val="1"/>
        </dgm:presLayoutVars>
      </dgm:prSet>
      <dgm:spPr/>
    </dgm:pt>
  </dgm:ptLst>
  <dgm:cxnLst>
    <dgm:cxn modelId="{D3059F00-72F8-7746-B85E-52B53881264A}" type="presOf" srcId="{5AC47A17-1A10-644D-AEC0-804F1E9A8231}" destId="{6E2D133A-FB70-4342-8728-330CAF4F47A2}" srcOrd="0" destOrd="0" presId="urn:microsoft.com/office/officeart/2005/8/layout/radial1"/>
    <dgm:cxn modelId="{18591004-B6CB-5B49-B945-8EA01780319A}" srcId="{3648F59F-5480-394B-8E77-895001EABB6E}" destId="{20E57BD9-8F95-D543-9B35-612276957ABE}" srcOrd="1" destOrd="0" parTransId="{2891BF84-2B38-AC47-A66E-A5FC717D1C87}" sibTransId="{3E11E182-DF7C-7441-84BE-DDB71DA6D1E2}"/>
    <dgm:cxn modelId="{5D129D06-38B2-C742-A129-C707B450568B}" type="presOf" srcId="{2891BF84-2B38-AC47-A66E-A5FC717D1C87}" destId="{9280A7CE-9F10-ED4E-98D7-2DAA57F98739}" srcOrd="1" destOrd="0" presId="urn:microsoft.com/office/officeart/2005/8/layout/radial1"/>
    <dgm:cxn modelId="{6E227E17-83B1-264B-917A-A80BFFCE5398}" srcId="{0790F732-C7A6-734E-A837-878CFC7383C3}" destId="{3648F59F-5480-394B-8E77-895001EABB6E}" srcOrd="0" destOrd="0" parTransId="{A924D73A-5855-EF49-A520-D12EC28BD689}" sibTransId="{27CA4F22-D32B-C842-AAB7-58C247210BA0}"/>
    <dgm:cxn modelId="{FED58C31-74A3-BC45-A31A-1AD9C6E038BC}" type="presOf" srcId="{75E5A520-58F4-DB4D-BE2A-9C9813A681DA}" destId="{A8F5F036-9AB8-104A-8365-8170BB74BF16}" srcOrd="0" destOrd="0" presId="urn:microsoft.com/office/officeart/2005/8/layout/radial1"/>
    <dgm:cxn modelId="{EE37C93A-CD5D-C04D-B4C1-D856CC9116FE}" type="presOf" srcId="{2891BF84-2B38-AC47-A66E-A5FC717D1C87}" destId="{F65991CF-8934-B443-8E37-08A02AEEB526}" srcOrd="0" destOrd="0" presId="urn:microsoft.com/office/officeart/2005/8/layout/radial1"/>
    <dgm:cxn modelId="{9048786C-9406-E949-9B67-84613C4FC063}" type="presOf" srcId="{E874BA7D-C4A7-764E-9EDA-617E8A13E49F}" destId="{CB01346C-D44A-E042-BD26-EE697D954B8D}" srcOrd="1" destOrd="0" presId="urn:microsoft.com/office/officeart/2005/8/layout/radial1"/>
    <dgm:cxn modelId="{23349572-716A-734A-B4C9-FDCEBAA86DAB}" srcId="{3648F59F-5480-394B-8E77-895001EABB6E}" destId="{BE60608D-4158-514B-960F-8892CDFCBB3F}" srcOrd="0" destOrd="0" parTransId="{75E5A520-58F4-DB4D-BE2A-9C9813A681DA}" sibTransId="{8B7A9F36-4DCD-C849-A94A-7A9235A778D4}"/>
    <dgm:cxn modelId="{6791CC55-4930-204B-BEBA-9EF503C7FE14}" type="presOf" srcId="{0790F732-C7A6-734E-A837-878CFC7383C3}" destId="{C4147B03-5009-C748-9DA4-C3A6335CEFB4}" srcOrd="0" destOrd="0" presId="urn:microsoft.com/office/officeart/2005/8/layout/radial1"/>
    <dgm:cxn modelId="{4B5A2485-5A48-3548-A5C9-F8C83AC771A4}" type="presOf" srcId="{BE60608D-4158-514B-960F-8892CDFCBB3F}" destId="{48891B00-70AC-564B-82DB-6EBA83144EE8}" srcOrd="0" destOrd="0" presId="urn:microsoft.com/office/officeart/2005/8/layout/radial1"/>
    <dgm:cxn modelId="{1321B492-4EE4-B745-BDDB-F1300840A1AF}" type="presOf" srcId="{72BB1756-C50E-0045-A12C-E4626EEAF110}" destId="{78D8A29A-044B-0A48-853E-82FCBF57E865}" srcOrd="0" destOrd="0" presId="urn:microsoft.com/office/officeart/2005/8/layout/radial1"/>
    <dgm:cxn modelId="{41286793-006A-0A4E-8568-D3D8AD1776DB}" type="presOf" srcId="{3648F59F-5480-394B-8E77-895001EABB6E}" destId="{3B5E410F-2363-5643-81ED-AC597B7F46B1}" srcOrd="0" destOrd="0" presId="urn:microsoft.com/office/officeart/2005/8/layout/radial1"/>
    <dgm:cxn modelId="{F3AEA2B1-BFED-094A-91C1-10D53BA6F870}" srcId="{3648F59F-5480-394B-8E77-895001EABB6E}" destId="{5AC47A17-1A10-644D-AEC0-804F1E9A8231}" srcOrd="3" destOrd="0" parTransId="{72BB1756-C50E-0045-A12C-E4626EEAF110}" sibTransId="{8F0FEF0B-72BD-4E44-BF76-410AB1782651}"/>
    <dgm:cxn modelId="{354841BF-D267-7D4C-B283-1569B5D225B4}" type="presOf" srcId="{20E57BD9-8F95-D543-9B35-612276957ABE}" destId="{86B26B61-2816-3649-B408-73212BFD51E2}" srcOrd="0" destOrd="0" presId="urn:microsoft.com/office/officeart/2005/8/layout/radial1"/>
    <dgm:cxn modelId="{2992D9D1-00E2-3943-8778-A7E33CC328E5}" type="presOf" srcId="{72BB1756-C50E-0045-A12C-E4626EEAF110}" destId="{B8BA49AC-88A8-A049-B055-63E87B9D8ED3}" srcOrd="1" destOrd="0" presId="urn:microsoft.com/office/officeart/2005/8/layout/radial1"/>
    <dgm:cxn modelId="{13E656D3-3158-4C44-987A-AB156B1F617A}" srcId="{3648F59F-5480-394B-8E77-895001EABB6E}" destId="{253597A3-BBD6-9D4F-8C6A-59F390234CEF}" srcOrd="2" destOrd="0" parTransId="{E874BA7D-C4A7-764E-9EDA-617E8A13E49F}" sibTransId="{A5C88A89-FE38-EF43-A562-BF104FF6C486}"/>
    <dgm:cxn modelId="{F2E75DE0-300B-B747-8FD5-3C2A088796EC}" type="presOf" srcId="{E874BA7D-C4A7-764E-9EDA-617E8A13E49F}" destId="{666C242E-FC65-F24A-9693-346D96A8DF86}" srcOrd="0" destOrd="0" presId="urn:microsoft.com/office/officeart/2005/8/layout/radial1"/>
    <dgm:cxn modelId="{0D8E7EE2-C3FE-EB44-9D3C-8F659B1393C3}" type="presOf" srcId="{253597A3-BBD6-9D4F-8C6A-59F390234CEF}" destId="{2FED63DA-E8FA-AC49-98C3-0DDF5708236B}" srcOrd="0" destOrd="0" presId="urn:microsoft.com/office/officeart/2005/8/layout/radial1"/>
    <dgm:cxn modelId="{8121B7ED-2F94-294B-BCC2-ADFF005429F8}" type="presOf" srcId="{75E5A520-58F4-DB4D-BE2A-9C9813A681DA}" destId="{F0E401C7-3AF0-1F4B-8F10-889D39B00FBF}" srcOrd="1" destOrd="0" presId="urn:microsoft.com/office/officeart/2005/8/layout/radial1"/>
    <dgm:cxn modelId="{42809202-C2AB-2541-92DD-91997341CEE7}" type="presParOf" srcId="{C4147B03-5009-C748-9DA4-C3A6335CEFB4}" destId="{3B5E410F-2363-5643-81ED-AC597B7F46B1}" srcOrd="0" destOrd="0" presId="urn:microsoft.com/office/officeart/2005/8/layout/radial1"/>
    <dgm:cxn modelId="{83C6D935-22F3-1746-87BF-FCDC1043F6F5}" type="presParOf" srcId="{C4147B03-5009-C748-9DA4-C3A6335CEFB4}" destId="{A8F5F036-9AB8-104A-8365-8170BB74BF16}" srcOrd="1" destOrd="0" presId="urn:microsoft.com/office/officeart/2005/8/layout/radial1"/>
    <dgm:cxn modelId="{0C99035E-901F-884B-AE9A-4CDB1F5B83F6}" type="presParOf" srcId="{A8F5F036-9AB8-104A-8365-8170BB74BF16}" destId="{F0E401C7-3AF0-1F4B-8F10-889D39B00FBF}" srcOrd="0" destOrd="0" presId="urn:microsoft.com/office/officeart/2005/8/layout/radial1"/>
    <dgm:cxn modelId="{1D051C51-FD9B-834E-BBF1-B987BFA0C38B}" type="presParOf" srcId="{C4147B03-5009-C748-9DA4-C3A6335CEFB4}" destId="{48891B00-70AC-564B-82DB-6EBA83144EE8}" srcOrd="2" destOrd="0" presId="urn:microsoft.com/office/officeart/2005/8/layout/radial1"/>
    <dgm:cxn modelId="{484BADE2-80D9-7947-B7D5-7B4025F4AE27}" type="presParOf" srcId="{C4147B03-5009-C748-9DA4-C3A6335CEFB4}" destId="{F65991CF-8934-B443-8E37-08A02AEEB526}" srcOrd="3" destOrd="0" presId="urn:microsoft.com/office/officeart/2005/8/layout/radial1"/>
    <dgm:cxn modelId="{64C63001-876E-B247-B1D2-236233C3752F}" type="presParOf" srcId="{F65991CF-8934-B443-8E37-08A02AEEB526}" destId="{9280A7CE-9F10-ED4E-98D7-2DAA57F98739}" srcOrd="0" destOrd="0" presId="urn:microsoft.com/office/officeart/2005/8/layout/radial1"/>
    <dgm:cxn modelId="{247C8EEF-79BC-CE4F-8ADD-E6B1DF06F311}" type="presParOf" srcId="{C4147B03-5009-C748-9DA4-C3A6335CEFB4}" destId="{86B26B61-2816-3649-B408-73212BFD51E2}" srcOrd="4" destOrd="0" presId="urn:microsoft.com/office/officeart/2005/8/layout/radial1"/>
    <dgm:cxn modelId="{D7D7DF61-AD1B-DE47-8045-C6689EF83C6C}" type="presParOf" srcId="{C4147B03-5009-C748-9DA4-C3A6335CEFB4}" destId="{666C242E-FC65-F24A-9693-346D96A8DF86}" srcOrd="5" destOrd="0" presId="urn:microsoft.com/office/officeart/2005/8/layout/radial1"/>
    <dgm:cxn modelId="{88C421B9-D276-334A-AAB9-ABC906FFA029}" type="presParOf" srcId="{666C242E-FC65-F24A-9693-346D96A8DF86}" destId="{CB01346C-D44A-E042-BD26-EE697D954B8D}" srcOrd="0" destOrd="0" presId="urn:microsoft.com/office/officeart/2005/8/layout/radial1"/>
    <dgm:cxn modelId="{3B592BD2-CAF4-4D4D-860A-B45B3CFF702E}" type="presParOf" srcId="{C4147B03-5009-C748-9DA4-C3A6335CEFB4}" destId="{2FED63DA-E8FA-AC49-98C3-0DDF5708236B}" srcOrd="6" destOrd="0" presId="urn:microsoft.com/office/officeart/2005/8/layout/radial1"/>
    <dgm:cxn modelId="{D176575F-49A4-3646-A1EA-83A2118277DD}" type="presParOf" srcId="{C4147B03-5009-C748-9DA4-C3A6335CEFB4}" destId="{78D8A29A-044B-0A48-853E-82FCBF57E865}" srcOrd="7" destOrd="0" presId="urn:microsoft.com/office/officeart/2005/8/layout/radial1"/>
    <dgm:cxn modelId="{E40EEF2B-6E63-B84C-9446-411F4A5EB934}" type="presParOf" srcId="{78D8A29A-044B-0A48-853E-82FCBF57E865}" destId="{B8BA49AC-88A8-A049-B055-63E87B9D8ED3}" srcOrd="0" destOrd="0" presId="urn:microsoft.com/office/officeart/2005/8/layout/radial1"/>
    <dgm:cxn modelId="{FC8CC6AA-D612-F04F-BE6A-474853F58917}" type="presParOf" srcId="{C4147B03-5009-C748-9DA4-C3A6335CEFB4}" destId="{6E2D133A-FB70-4342-8728-330CAF4F47A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90F732-C7A6-734E-A837-878CFC7383C3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48F59F-5480-394B-8E77-895001EABB6E}">
      <dgm:prSet phldrT="[Text]" custT="1"/>
      <dgm:spPr>
        <a:solidFill>
          <a:schemeClr val="bg1"/>
        </a:solidFill>
        <a:ln w="127000">
          <a:solidFill>
            <a:srgbClr val="4B658D"/>
          </a:solidFill>
        </a:ln>
      </dgm:spPr>
      <dgm:t>
        <a:bodyPr/>
        <a:lstStyle/>
        <a:p>
          <a:r>
            <a:rPr lang="en-US" sz="4800" b="1" i="0">
              <a:solidFill>
                <a:srgbClr val="4B658D"/>
              </a:solidFill>
              <a:latin typeface="Calibri" panose="020F0502020204030204" pitchFamily="34" charset="0"/>
              <a:cs typeface="Calibri" panose="020F0502020204030204" pitchFamily="34" charset="0"/>
            </a:rPr>
            <a:t>SAI</a:t>
          </a:r>
        </a:p>
      </dgm:t>
    </dgm:pt>
    <dgm:pt modelId="{A924D73A-5855-EF49-A520-D12EC28BD689}" type="parTrans" cxnId="{6E227E17-83B1-264B-917A-A80BFFCE5398}">
      <dgm:prSet/>
      <dgm:spPr/>
      <dgm:t>
        <a:bodyPr/>
        <a:lstStyle/>
        <a:p>
          <a:endParaRPr lang="en-US"/>
        </a:p>
      </dgm:t>
    </dgm:pt>
    <dgm:pt modelId="{27CA4F22-D32B-C842-AAB7-58C247210BA0}" type="sibTrans" cxnId="{6E227E17-83B1-264B-917A-A80BFFCE5398}">
      <dgm:prSet/>
      <dgm:spPr/>
      <dgm:t>
        <a:bodyPr/>
        <a:lstStyle/>
        <a:p>
          <a:endParaRPr lang="en-US"/>
        </a:p>
      </dgm:t>
    </dgm:pt>
    <dgm:pt modelId="{20E57BD9-8F95-D543-9B35-612276957ABE}">
      <dgm:prSet phldrT="[Text]"/>
      <dgm:spPr>
        <a:solidFill>
          <a:srgbClr val="3F1F61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Parent(s) Assets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91BF84-2B38-AC47-A66E-A5FC717D1C87}" type="parTrans" cxnId="{18591004-B6CB-5B49-B945-8EA01780319A}">
      <dgm:prSet/>
      <dgm:spPr>
        <a:ln w="127000">
          <a:solidFill>
            <a:srgbClr val="4B658D"/>
          </a:solidFill>
        </a:ln>
      </dgm:spPr>
      <dgm:t>
        <a:bodyPr/>
        <a:lstStyle/>
        <a:p>
          <a:endParaRPr lang="en-US"/>
        </a:p>
      </dgm:t>
    </dgm:pt>
    <dgm:pt modelId="{3E11E182-DF7C-7441-84BE-DDB71DA6D1E2}" type="sibTrans" cxnId="{18591004-B6CB-5B49-B945-8EA01780319A}">
      <dgm:prSet/>
      <dgm:spPr/>
      <dgm:t>
        <a:bodyPr/>
        <a:lstStyle/>
        <a:p>
          <a:endParaRPr lang="en-US"/>
        </a:p>
      </dgm:t>
    </dgm:pt>
    <dgm:pt modelId="{5AC47A17-1A10-644D-AEC0-804F1E9A8231}">
      <dgm:prSet phldrT="[Text]"/>
      <dgm:spPr>
        <a:solidFill>
          <a:srgbClr val="3F1F61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Parent(s) Income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BB1756-C50E-0045-A12C-E4626EEAF110}" type="parTrans" cxnId="{F3AEA2B1-BFED-094A-91C1-10D53BA6F870}">
      <dgm:prSet/>
      <dgm:spPr>
        <a:ln w="127000">
          <a:solidFill>
            <a:srgbClr val="4B658D"/>
          </a:solidFill>
        </a:ln>
      </dgm:spPr>
      <dgm:t>
        <a:bodyPr/>
        <a:lstStyle/>
        <a:p>
          <a:endParaRPr lang="en-US"/>
        </a:p>
      </dgm:t>
    </dgm:pt>
    <dgm:pt modelId="{8F0FEF0B-72BD-4E44-BF76-410AB1782651}" type="sibTrans" cxnId="{F3AEA2B1-BFED-094A-91C1-10D53BA6F870}">
      <dgm:prSet/>
      <dgm:spPr/>
      <dgm:t>
        <a:bodyPr/>
        <a:lstStyle/>
        <a:p>
          <a:endParaRPr lang="en-US"/>
        </a:p>
      </dgm:t>
    </dgm:pt>
    <dgm:pt modelId="{BE60608D-4158-514B-960F-8892CDFCBB3F}">
      <dgm:prSet phldrT="[Text]"/>
      <dgm:spPr>
        <a:solidFill>
          <a:srgbClr val="009F9A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Student Income</a:t>
          </a:r>
        </a:p>
      </dgm:t>
    </dgm:pt>
    <dgm:pt modelId="{8B7A9F36-4DCD-C849-A94A-7A9235A778D4}" type="sibTrans" cxnId="{23349572-716A-734A-B4C9-FDCEBAA86DAB}">
      <dgm:prSet/>
      <dgm:spPr/>
      <dgm:t>
        <a:bodyPr/>
        <a:lstStyle/>
        <a:p>
          <a:endParaRPr lang="en-US"/>
        </a:p>
      </dgm:t>
    </dgm:pt>
    <dgm:pt modelId="{75E5A520-58F4-DB4D-BE2A-9C9813A681DA}" type="parTrans" cxnId="{23349572-716A-734A-B4C9-FDCEBAA86DAB}">
      <dgm:prSet/>
      <dgm:spPr>
        <a:ln w="127000">
          <a:solidFill>
            <a:srgbClr val="4B658D"/>
          </a:solidFill>
        </a:ln>
      </dgm:spPr>
      <dgm:t>
        <a:bodyPr/>
        <a:lstStyle/>
        <a:p>
          <a:endParaRPr lang="en-US"/>
        </a:p>
      </dgm:t>
    </dgm:pt>
    <dgm:pt modelId="{253597A3-BBD6-9D4F-8C6A-59F390234CEF}">
      <dgm:prSet phldrT="[Text]"/>
      <dgm:spPr>
        <a:solidFill>
          <a:srgbClr val="009F9A"/>
        </a:solidFill>
      </dgm:spPr>
      <dgm:t>
        <a:bodyPr/>
        <a:lstStyle/>
        <a:p>
          <a:r>
            <a:rPr lang="en-US" b="1" i="0" baseline="0">
              <a:latin typeface="Calibri" panose="020F0502020204030204" pitchFamily="34" charset="0"/>
              <a:cs typeface="Calibri" panose="020F0502020204030204" pitchFamily="34" charset="0"/>
            </a:rPr>
            <a:t>Student Assets</a:t>
          </a:r>
          <a:endParaRPr lang="en-US" b="1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C88A89-FE38-EF43-A562-BF104FF6C486}" type="sibTrans" cxnId="{13E656D3-3158-4C44-987A-AB156B1F617A}">
      <dgm:prSet/>
      <dgm:spPr/>
      <dgm:t>
        <a:bodyPr/>
        <a:lstStyle/>
        <a:p>
          <a:endParaRPr lang="en-US"/>
        </a:p>
      </dgm:t>
    </dgm:pt>
    <dgm:pt modelId="{E874BA7D-C4A7-764E-9EDA-617E8A13E49F}" type="parTrans" cxnId="{13E656D3-3158-4C44-987A-AB156B1F617A}">
      <dgm:prSet/>
      <dgm:spPr>
        <a:ln w="127000">
          <a:solidFill>
            <a:srgbClr val="4B658D"/>
          </a:solidFill>
        </a:ln>
      </dgm:spPr>
      <dgm:t>
        <a:bodyPr/>
        <a:lstStyle/>
        <a:p>
          <a:endParaRPr lang="en-US"/>
        </a:p>
      </dgm:t>
    </dgm:pt>
    <dgm:pt modelId="{C4147B03-5009-C748-9DA4-C3A6335CEFB4}" type="pres">
      <dgm:prSet presAssocID="{0790F732-C7A6-734E-A837-878CFC7383C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B5E410F-2363-5643-81ED-AC597B7F46B1}" type="pres">
      <dgm:prSet presAssocID="{3648F59F-5480-394B-8E77-895001EABB6E}" presName="centerShape" presStyleLbl="node0" presStyleIdx="0" presStyleCnt="1"/>
      <dgm:spPr/>
    </dgm:pt>
    <dgm:pt modelId="{A8F5F036-9AB8-104A-8365-8170BB74BF16}" type="pres">
      <dgm:prSet presAssocID="{75E5A520-58F4-DB4D-BE2A-9C9813A681DA}" presName="Name9" presStyleLbl="parChTrans1D2" presStyleIdx="0" presStyleCnt="4"/>
      <dgm:spPr/>
    </dgm:pt>
    <dgm:pt modelId="{F0E401C7-3AF0-1F4B-8F10-889D39B00FBF}" type="pres">
      <dgm:prSet presAssocID="{75E5A520-58F4-DB4D-BE2A-9C9813A681DA}" presName="connTx" presStyleLbl="parChTrans1D2" presStyleIdx="0" presStyleCnt="4"/>
      <dgm:spPr/>
    </dgm:pt>
    <dgm:pt modelId="{48891B00-70AC-564B-82DB-6EBA83144EE8}" type="pres">
      <dgm:prSet presAssocID="{BE60608D-4158-514B-960F-8892CDFCBB3F}" presName="node" presStyleLbl="node1" presStyleIdx="0" presStyleCnt="4" custRadScaleRad="101788" custRadScaleInc="-981">
        <dgm:presLayoutVars>
          <dgm:bulletEnabled val="1"/>
        </dgm:presLayoutVars>
      </dgm:prSet>
      <dgm:spPr/>
    </dgm:pt>
    <dgm:pt modelId="{F65991CF-8934-B443-8E37-08A02AEEB526}" type="pres">
      <dgm:prSet presAssocID="{2891BF84-2B38-AC47-A66E-A5FC717D1C87}" presName="Name9" presStyleLbl="parChTrans1D2" presStyleIdx="1" presStyleCnt="4"/>
      <dgm:spPr/>
    </dgm:pt>
    <dgm:pt modelId="{9280A7CE-9F10-ED4E-98D7-2DAA57F98739}" type="pres">
      <dgm:prSet presAssocID="{2891BF84-2B38-AC47-A66E-A5FC717D1C87}" presName="connTx" presStyleLbl="parChTrans1D2" presStyleIdx="1" presStyleCnt="4"/>
      <dgm:spPr/>
    </dgm:pt>
    <dgm:pt modelId="{86B26B61-2816-3649-B408-73212BFD51E2}" type="pres">
      <dgm:prSet presAssocID="{20E57BD9-8F95-D543-9B35-612276957ABE}" presName="node" presStyleLbl="node1" presStyleIdx="1" presStyleCnt="4">
        <dgm:presLayoutVars>
          <dgm:bulletEnabled val="1"/>
        </dgm:presLayoutVars>
      </dgm:prSet>
      <dgm:spPr/>
    </dgm:pt>
    <dgm:pt modelId="{666C242E-FC65-F24A-9693-346D96A8DF86}" type="pres">
      <dgm:prSet presAssocID="{E874BA7D-C4A7-764E-9EDA-617E8A13E49F}" presName="Name9" presStyleLbl="parChTrans1D2" presStyleIdx="2" presStyleCnt="4"/>
      <dgm:spPr/>
    </dgm:pt>
    <dgm:pt modelId="{CB01346C-D44A-E042-BD26-EE697D954B8D}" type="pres">
      <dgm:prSet presAssocID="{E874BA7D-C4A7-764E-9EDA-617E8A13E49F}" presName="connTx" presStyleLbl="parChTrans1D2" presStyleIdx="2" presStyleCnt="4"/>
      <dgm:spPr/>
    </dgm:pt>
    <dgm:pt modelId="{2FED63DA-E8FA-AC49-98C3-0DDF5708236B}" type="pres">
      <dgm:prSet presAssocID="{253597A3-BBD6-9D4F-8C6A-59F390234CEF}" presName="node" presStyleLbl="node1" presStyleIdx="2" presStyleCnt="4">
        <dgm:presLayoutVars>
          <dgm:bulletEnabled val="1"/>
        </dgm:presLayoutVars>
      </dgm:prSet>
      <dgm:spPr/>
    </dgm:pt>
    <dgm:pt modelId="{78D8A29A-044B-0A48-853E-82FCBF57E865}" type="pres">
      <dgm:prSet presAssocID="{72BB1756-C50E-0045-A12C-E4626EEAF110}" presName="Name9" presStyleLbl="parChTrans1D2" presStyleIdx="3" presStyleCnt="4"/>
      <dgm:spPr/>
    </dgm:pt>
    <dgm:pt modelId="{B8BA49AC-88A8-A049-B055-63E87B9D8ED3}" type="pres">
      <dgm:prSet presAssocID="{72BB1756-C50E-0045-A12C-E4626EEAF110}" presName="connTx" presStyleLbl="parChTrans1D2" presStyleIdx="3" presStyleCnt="4"/>
      <dgm:spPr/>
    </dgm:pt>
    <dgm:pt modelId="{6E2D133A-FB70-4342-8728-330CAF4F47A2}" type="pres">
      <dgm:prSet presAssocID="{5AC47A17-1A10-644D-AEC0-804F1E9A8231}" presName="node" presStyleLbl="node1" presStyleIdx="3" presStyleCnt="4">
        <dgm:presLayoutVars>
          <dgm:bulletEnabled val="1"/>
        </dgm:presLayoutVars>
      </dgm:prSet>
      <dgm:spPr/>
    </dgm:pt>
  </dgm:ptLst>
  <dgm:cxnLst>
    <dgm:cxn modelId="{D3059F00-72F8-7746-B85E-52B53881264A}" type="presOf" srcId="{5AC47A17-1A10-644D-AEC0-804F1E9A8231}" destId="{6E2D133A-FB70-4342-8728-330CAF4F47A2}" srcOrd="0" destOrd="0" presId="urn:microsoft.com/office/officeart/2005/8/layout/radial1"/>
    <dgm:cxn modelId="{18591004-B6CB-5B49-B945-8EA01780319A}" srcId="{3648F59F-5480-394B-8E77-895001EABB6E}" destId="{20E57BD9-8F95-D543-9B35-612276957ABE}" srcOrd="1" destOrd="0" parTransId="{2891BF84-2B38-AC47-A66E-A5FC717D1C87}" sibTransId="{3E11E182-DF7C-7441-84BE-DDB71DA6D1E2}"/>
    <dgm:cxn modelId="{5D129D06-38B2-C742-A129-C707B450568B}" type="presOf" srcId="{2891BF84-2B38-AC47-A66E-A5FC717D1C87}" destId="{9280A7CE-9F10-ED4E-98D7-2DAA57F98739}" srcOrd="1" destOrd="0" presId="urn:microsoft.com/office/officeart/2005/8/layout/radial1"/>
    <dgm:cxn modelId="{6E227E17-83B1-264B-917A-A80BFFCE5398}" srcId="{0790F732-C7A6-734E-A837-878CFC7383C3}" destId="{3648F59F-5480-394B-8E77-895001EABB6E}" srcOrd="0" destOrd="0" parTransId="{A924D73A-5855-EF49-A520-D12EC28BD689}" sibTransId="{27CA4F22-D32B-C842-AAB7-58C247210BA0}"/>
    <dgm:cxn modelId="{FED58C31-74A3-BC45-A31A-1AD9C6E038BC}" type="presOf" srcId="{75E5A520-58F4-DB4D-BE2A-9C9813A681DA}" destId="{A8F5F036-9AB8-104A-8365-8170BB74BF16}" srcOrd="0" destOrd="0" presId="urn:microsoft.com/office/officeart/2005/8/layout/radial1"/>
    <dgm:cxn modelId="{EE37C93A-CD5D-C04D-B4C1-D856CC9116FE}" type="presOf" srcId="{2891BF84-2B38-AC47-A66E-A5FC717D1C87}" destId="{F65991CF-8934-B443-8E37-08A02AEEB526}" srcOrd="0" destOrd="0" presId="urn:microsoft.com/office/officeart/2005/8/layout/radial1"/>
    <dgm:cxn modelId="{9048786C-9406-E949-9B67-84613C4FC063}" type="presOf" srcId="{E874BA7D-C4A7-764E-9EDA-617E8A13E49F}" destId="{CB01346C-D44A-E042-BD26-EE697D954B8D}" srcOrd="1" destOrd="0" presId="urn:microsoft.com/office/officeart/2005/8/layout/radial1"/>
    <dgm:cxn modelId="{23349572-716A-734A-B4C9-FDCEBAA86DAB}" srcId="{3648F59F-5480-394B-8E77-895001EABB6E}" destId="{BE60608D-4158-514B-960F-8892CDFCBB3F}" srcOrd="0" destOrd="0" parTransId="{75E5A520-58F4-DB4D-BE2A-9C9813A681DA}" sibTransId="{8B7A9F36-4DCD-C849-A94A-7A9235A778D4}"/>
    <dgm:cxn modelId="{6791CC55-4930-204B-BEBA-9EF503C7FE14}" type="presOf" srcId="{0790F732-C7A6-734E-A837-878CFC7383C3}" destId="{C4147B03-5009-C748-9DA4-C3A6335CEFB4}" srcOrd="0" destOrd="0" presId="urn:microsoft.com/office/officeart/2005/8/layout/radial1"/>
    <dgm:cxn modelId="{4B5A2485-5A48-3548-A5C9-F8C83AC771A4}" type="presOf" srcId="{BE60608D-4158-514B-960F-8892CDFCBB3F}" destId="{48891B00-70AC-564B-82DB-6EBA83144EE8}" srcOrd="0" destOrd="0" presId="urn:microsoft.com/office/officeart/2005/8/layout/radial1"/>
    <dgm:cxn modelId="{1321B492-4EE4-B745-BDDB-F1300840A1AF}" type="presOf" srcId="{72BB1756-C50E-0045-A12C-E4626EEAF110}" destId="{78D8A29A-044B-0A48-853E-82FCBF57E865}" srcOrd="0" destOrd="0" presId="urn:microsoft.com/office/officeart/2005/8/layout/radial1"/>
    <dgm:cxn modelId="{41286793-006A-0A4E-8568-D3D8AD1776DB}" type="presOf" srcId="{3648F59F-5480-394B-8E77-895001EABB6E}" destId="{3B5E410F-2363-5643-81ED-AC597B7F46B1}" srcOrd="0" destOrd="0" presId="urn:microsoft.com/office/officeart/2005/8/layout/radial1"/>
    <dgm:cxn modelId="{F3AEA2B1-BFED-094A-91C1-10D53BA6F870}" srcId="{3648F59F-5480-394B-8E77-895001EABB6E}" destId="{5AC47A17-1A10-644D-AEC0-804F1E9A8231}" srcOrd="3" destOrd="0" parTransId="{72BB1756-C50E-0045-A12C-E4626EEAF110}" sibTransId="{8F0FEF0B-72BD-4E44-BF76-410AB1782651}"/>
    <dgm:cxn modelId="{354841BF-D267-7D4C-B283-1569B5D225B4}" type="presOf" srcId="{20E57BD9-8F95-D543-9B35-612276957ABE}" destId="{86B26B61-2816-3649-B408-73212BFD51E2}" srcOrd="0" destOrd="0" presId="urn:microsoft.com/office/officeart/2005/8/layout/radial1"/>
    <dgm:cxn modelId="{2992D9D1-00E2-3943-8778-A7E33CC328E5}" type="presOf" srcId="{72BB1756-C50E-0045-A12C-E4626EEAF110}" destId="{B8BA49AC-88A8-A049-B055-63E87B9D8ED3}" srcOrd="1" destOrd="0" presId="urn:microsoft.com/office/officeart/2005/8/layout/radial1"/>
    <dgm:cxn modelId="{13E656D3-3158-4C44-987A-AB156B1F617A}" srcId="{3648F59F-5480-394B-8E77-895001EABB6E}" destId="{253597A3-BBD6-9D4F-8C6A-59F390234CEF}" srcOrd="2" destOrd="0" parTransId="{E874BA7D-C4A7-764E-9EDA-617E8A13E49F}" sibTransId="{A5C88A89-FE38-EF43-A562-BF104FF6C486}"/>
    <dgm:cxn modelId="{F2E75DE0-300B-B747-8FD5-3C2A088796EC}" type="presOf" srcId="{E874BA7D-C4A7-764E-9EDA-617E8A13E49F}" destId="{666C242E-FC65-F24A-9693-346D96A8DF86}" srcOrd="0" destOrd="0" presId="urn:microsoft.com/office/officeart/2005/8/layout/radial1"/>
    <dgm:cxn modelId="{0D8E7EE2-C3FE-EB44-9D3C-8F659B1393C3}" type="presOf" srcId="{253597A3-BBD6-9D4F-8C6A-59F390234CEF}" destId="{2FED63DA-E8FA-AC49-98C3-0DDF5708236B}" srcOrd="0" destOrd="0" presId="urn:microsoft.com/office/officeart/2005/8/layout/radial1"/>
    <dgm:cxn modelId="{8121B7ED-2F94-294B-BCC2-ADFF005429F8}" type="presOf" srcId="{75E5A520-58F4-DB4D-BE2A-9C9813A681DA}" destId="{F0E401C7-3AF0-1F4B-8F10-889D39B00FBF}" srcOrd="1" destOrd="0" presId="urn:microsoft.com/office/officeart/2005/8/layout/radial1"/>
    <dgm:cxn modelId="{42809202-C2AB-2541-92DD-91997341CEE7}" type="presParOf" srcId="{C4147B03-5009-C748-9DA4-C3A6335CEFB4}" destId="{3B5E410F-2363-5643-81ED-AC597B7F46B1}" srcOrd="0" destOrd="0" presId="urn:microsoft.com/office/officeart/2005/8/layout/radial1"/>
    <dgm:cxn modelId="{83C6D935-22F3-1746-87BF-FCDC1043F6F5}" type="presParOf" srcId="{C4147B03-5009-C748-9DA4-C3A6335CEFB4}" destId="{A8F5F036-9AB8-104A-8365-8170BB74BF16}" srcOrd="1" destOrd="0" presId="urn:microsoft.com/office/officeart/2005/8/layout/radial1"/>
    <dgm:cxn modelId="{0C99035E-901F-884B-AE9A-4CDB1F5B83F6}" type="presParOf" srcId="{A8F5F036-9AB8-104A-8365-8170BB74BF16}" destId="{F0E401C7-3AF0-1F4B-8F10-889D39B00FBF}" srcOrd="0" destOrd="0" presId="urn:microsoft.com/office/officeart/2005/8/layout/radial1"/>
    <dgm:cxn modelId="{1D051C51-FD9B-834E-BBF1-B987BFA0C38B}" type="presParOf" srcId="{C4147B03-5009-C748-9DA4-C3A6335CEFB4}" destId="{48891B00-70AC-564B-82DB-6EBA83144EE8}" srcOrd="2" destOrd="0" presId="urn:microsoft.com/office/officeart/2005/8/layout/radial1"/>
    <dgm:cxn modelId="{484BADE2-80D9-7947-B7D5-7B4025F4AE27}" type="presParOf" srcId="{C4147B03-5009-C748-9DA4-C3A6335CEFB4}" destId="{F65991CF-8934-B443-8E37-08A02AEEB526}" srcOrd="3" destOrd="0" presId="urn:microsoft.com/office/officeart/2005/8/layout/radial1"/>
    <dgm:cxn modelId="{64C63001-876E-B247-B1D2-236233C3752F}" type="presParOf" srcId="{F65991CF-8934-B443-8E37-08A02AEEB526}" destId="{9280A7CE-9F10-ED4E-98D7-2DAA57F98739}" srcOrd="0" destOrd="0" presId="urn:microsoft.com/office/officeart/2005/8/layout/radial1"/>
    <dgm:cxn modelId="{247C8EEF-79BC-CE4F-8ADD-E6B1DF06F311}" type="presParOf" srcId="{C4147B03-5009-C748-9DA4-C3A6335CEFB4}" destId="{86B26B61-2816-3649-B408-73212BFD51E2}" srcOrd="4" destOrd="0" presId="urn:microsoft.com/office/officeart/2005/8/layout/radial1"/>
    <dgm:cxn modelId="{D7D7DF61-AD1B-DE47-8045-C6689EF83C6C}" type="presParOf" srcId="{C4147B03-5009-C748-9DA4-C3A6335CEFB4}" destId="{666C242E-FC65-F24A-9693-346D96A8DF86}" srcOrd="5" destOrd="0" presId="urn:microsoft.com/office/officeart/2005/8/layout/radial1"/>
    <dgm:cxn modelId="{88C421B9-D276-334A-AAB9-ABC906FFA029}" type="presParOf" srcId="{666C242E-FC65-F24A-9693-346D96A8DF86}" destId="{CB01346C-D44A-E042-BD26-EE697D954B8D}" srcOrd="0" destOrd="0" presId="urn:microsoft.com/office/officeart/2005/8/layout/radial1"/>
    <dgm:cxn modelId="{3B592BD2-CAF4-4D4D-860A-B45B3CFF702E}" type="presParOf" srcId="{C4147B03-5009-C748-9DA4-C3A6335CEFB4}" destId="{2FED63DA-E8FA-AC49-98C3-0DDF5708236B}" srcOrd="6" destOrd="0" presId="urn:microsoft.com/office/officeart/2005/8/layout/radial1"/>
    <dgm:cxn modelId="{D176575F-49A4-3646-A1EA-83A2118277DD}" type="presParOf" srcId="{C4147B03-5009-C748-9DA4-C3A6335CEFB4}" destId="{78D8A29A-044B-0A48-853E-82FCBF57E865}" srcOrd="7" destOrd="0" presId="urn:microsoft.com/office/officeart/2005/8/layout/radial1"/>
    <dgm:cxn modelId="{E40EEF2B-6E63-B84C-9446-411F4A5EB934}" type="presParOf" srcId="{78D8A29A-044B-0A48-853E-82FCBF57E865}" destId="{B8BA49AC-88A8-A049-B055-63E87B9D8ED3}" srcOrd="0" destOrd="0" presId="urn:microsoft.com/office/officeart/2005/8/layout/radial1"/>
    <dgm:cxn modelId="{FC8CC6AA-D612-F04F-BE6A-474853F58917}" type="presParOf" srcId="{C4147B03-5009-C748-9DA4-C3A6335CEFB4}" destId="{6E2D133A-FB70-4342-8728-330CAF4F47A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E410F-2363-5643-81ED-AC597B7F46B1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bg1"/>
        </a:solidFill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i="0" kern="1200">
              <a:solidFill>
                <a:srgbClr val="A5264A"/>
              </a:solidFill>
              <a:latin typeface="Calibri" panose="020F0502020204030204" pitchFamily="34" charset="0"/>
              <a:cs typeface="Calibri" panose="020F0502020204030204" pitchFamily="34" charset="0"/>
            </a:rPr>
            <a:t>SAI</a:t>
          </a:r>
        </a:p>
      </dsp:txBody>
      <dsp:txXfrm>
        <a:off x="3536355" y="2181688"/>
        <a:ext cx="1055289" cy="1055289"/>
      </dsp:txXfrm>
    </dsp:sp>
    <dsp:sp modelId="{A8F5F036-9AB8-104A-8365-8170BB74BF16}">
      <dsp:nvSpPr>
        <dsp:cNvPr id="0" name=""/>
        <dsp:cNvSpPr/>
      </dsp:nvSpPr>
      <dsp:spPr>
        <a:xfrm rot="16173307">
          <a:off x="3820985" y="1711242"/>
          <a:ext cx="470785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70785" y="16525"/>
              </a:lnTo>
            </a:path>
          </a:pathLst>
        </a:custGeom>
        <a:noFill/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044608" y="1715998"/>
        <a:ext cx="23539" cy="23539"/>
      </dsp:txXfrm>
    </dsp:sp>
    <dsp:sp modelId="{48891B00-70AC-564B-82DB-6EBA83144EE8}">
      <dsp:nvSpPr>
        <dsp:cNvPr id="0" name=""/>
        <dsp:cNvSpPr/>
      </dsp:nvSpPr>
      <dsp:spPr>
        <a:xfrm>
          <a:off x="3302554" y="0"/>
          <a:ext cx="1492405" cy="1492405"/>
        </a:xfrm>
        <a:prstGeom prst="ellipse">
          <a:avLst/>
        </a:prstGeom>
        <a:solidFill>
          <a:srgbClr val="F0762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Student Income</a:t>
          </a:r>
        </a:p>
      </dsp:txBody>
      <dsp:txXfrm>
        <a:off x="3521112" y="218558"/>
        <a:ext cx="1055289" cy="1055289"/>
      </dsp:txXfrm>
    </dsp:sp>
    <dsp:sp modelId="{F65991CF-8934-B443-8E37-08A02AEEB526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24554" y="2698051"/>
        <a:ext cx="22563" cy="22563"/>
      </dsp:txXfrm>
    </dsp:sp>
    <dsp:sp modelId="{86B26B61-2816-3649-B408-73212BFD51E2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rgbClr val="2D4FA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Parent(s) Assets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80027" y="2181688"/>
        <a:ext cx="1055289" cy="1055289"/>
      </dsp:txXfrm>
    </dsp:sp>
    <dsp:sp modelId="{666C242E-FC65-F24A-9693-346D96A8DF86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718" y="3669887"/>
        <a:ext cx="22563" cy="22563"/>
      </dsp:txXfrm>
    </dsp:sp>
    <dsp:sp modelId="{2FED63DA-E8FA-AC49-98C3-0DDF5708236B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rgbClr val="F0762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Student Assets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36355" y="4125360"/>
        <a:ext cx="1055289" cy="1055289"/>
      </dsp:txXfrm>
    </dsp:sp>
    <dsp:sp modelId="{78D8A29A-044B-0A48-853E-82FCBF57E865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A52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80882" y="2698051"/>
        <a:ext cx="22563" cy="22563"/>
      </dsp:txXfrm>
    </dsp:sp>
    <dsp:sp modelId="{6E2D133A-FB70-4342-8728-330CAF4F47A2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rgbClr val="2D4FA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Parent(s) Income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92683" y="2181688"/>
        <a:ext cx="1055289" cy="1055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E410F-2363-5643-81ED-AC597B7F46B1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bg1"/>
        </a:solidFill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i="0" kern="1200">
              <a:solidFill>
                <a:srgbClr val="4B658D"/>
              </a:solidFill>
              <a:latin typeface="Calibri" panose="020F0502020204030204" pitchFamily="34" charset="0"/>
              <a:cs typeface="Calibri" panose="020F0502020204030204" pitchFamily="34" charset="0"/>
            </a:rPr>
            <a:t>SAI</a:t>
          </a:r>
        </a:p>
      </dsp:txBody>
      <dsp:txXfrm>
        <a:off x="3536355" y="2181688"/>
        <a:ext cx="1055289" cy="1055289"/>
      </dsp:txXfrm>
    </dsp:sp>
    <dsp:sp modelId="{A8F5F036-9AB8-104A-8365-8170BB74BF16}">
      <dsp:nvSpPr>
        <dsp:cNvPr id="0" name=""/>
        <dsp:cNvSpPr/>
      </dsp:nvSpPr>
      <dsp:spPr>
        <a:xfrm rot="16173307">
          <a:off x="3820985" y="1711242"/>
          <a:ext cx="470785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70785" y="16525"/>
              </a:lnTo>
            </a:path>
          </a:pathLst>
        </a:custGeom>
        <a:noFill/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044608" y="1715998"/>
        <a:ext cx="23539" cy="23539"/>
      </dsp:txXfrm>
    </dsp:sp>
    <dsp:sp modelId="{48891B00-70AC-564B-82DB-6EBA83144EE8}">
      <dsp:nvSpPr>
        <dsp:cNvPr id="0" name=""/>
        <dsp:cNvSpPr/>
      </dsp:nvSpPr>
      <dsp:spPr>
        <a:xfrm>
          <a:off x="3302554" y="0"/>
          <a:ext cx="1492405" cy="1492405"/>
        </a:xfrm>
        <a:prstGeom prst="ellipse">
          <a:avLst/>
        </a:prstGeom>
        <a:solidFill>
          <a:srgbClr val="009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Student Income</a:t>
          </a:r>
        </a:p>
      </dsp:txBody>
      <dsp:txXfrm>
        <a:off x="3521112" y="218558"/>
        <a:ext cx="1055289" cy="1055289"/>
      </dsp:txXfrm>
    </dsp:sp>
    <dsp:sp modelId="{F65991CF-8934-B443-8E37-08A02AEEB526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24554" y="2698051"/>
        <a:ext cx="22563" cy="22563"/>
      </dsp:txXfrm>
    </dsp:sp>
    <dsp:sp modelId="{86B26B61-2816-3649-B408-73212BFD51E2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rgbClr val="3F1F6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Parent(s) Assets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80027" y="2181688"/>
        <a:ext cx="1055289" cy="1055289"/>
      </dsp:txXfrm>
    </dsp:sp>
    <dsp:sp modelId="{666C242E-FC65-F24A-9693-346D96A8DF86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718" y="3669887"/>
        <a:ext cx="22563" cy="22563"/>
      </dsp:txXfrm>
    </dsp:sp>
    <dsp:sp modelId="{2FED63DA-E8FA-AC49-98C3-0DDF5708236B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rgbClr val="009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Student Assets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36355" y="4125360"/>
        <a:ext cx="1055289" cy="1055289"/>
      </dsp:txXfrm>
    </dsp:sp>
    <dsp:sp modelId="{78D8A29A-044B-0A48-853E-82FCBF57E865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0" cap="flat" cmpd="sng" algn="ctr">
          <a:solidFill>
            <a:srgbClr val="4B658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80882" y="2698051"/>
        <a:ext cx="22563" cy="22563"/>
      </dsp:txXfrm>
    </dsp:sp>
    <dsp:sp modelId="{6E2D133A-FB70-4342-8728-330CAF4F47A2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rgbClr val="3F1F6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>
              <a:latin typeface="Calibri" panose="020F0502020204030204" pitchFamily="34" charset="0"/>
              <a:cs typeface="Calibri" panose="020F0502020204030204" pitchFamily="34" charset="0"/>
            </a:rPr>
            <a:t>Parent(s) Income</a:t>
          </a:r>
          <a:endParaRPr lang="en-US" sz="2100" b="1" i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92683" y="2181688"/>
        <a:ext cx="1055289" cy="105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2608C2-AF90-E799-F953-779ACE12A8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791CE1-E074-0020-955F-16D6E0ABF1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5088-8BFC-E44A-8E90-800AFBDE89C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5F41A-90B2-C3B2-409A-8DBC61645A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0349F-FF12-D383-E561-2B7F140ECB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1A562-5940-084A-8E98-3B488AA00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88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68412-D0CE-CB49-8791-F569FF25121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055B1-D0EF-7A47-B07A-320CD869E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5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055B1-D0EF-7A47-B07A-320CD869E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7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055B1-D0EF-7A47-B07A-320CD869E2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19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8.jpe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51.png"/><Relationship Id="rId16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59.svg"/><Relationship Id="rId26" Type="http://schemas.openxmlformats.org/officeDocument/2006/relationships/image" Target="../media/image61.svg"/><Relationship Id="rId3" Type="http://schemas.openxmlformats.org/officeDocument/2006/relationships/image" Target="../media/image39.svg"/><Relationship Id="rId21" Type="http://schemas.openxmlformats.org/officeDocument/2006/relationships/image" Target="../media/image34.pn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17" Type="http://schemas.openxmlformats.org/officeDocument/2006/relationships/image" Target="../media/image58.png"/><Relationship Id="rId25" Type="http://schemas.openxmlformats.org/officeDocument/2006/relationships/image" Target="../media/image60.png"/><Relationship Id="rId2" Type="http://schemas.openxmlformats.org/officeDocument/2006/relationships/image" Target="../media/image38.png"/><Relationship Id="rId16" Type="http://schemas.openxmlformats.org/officeDocument/2006/relationships/image" Target="../media/image7.png"/><Relationship Id="rId20" Type="http://schemas.openxmlformats.org/officeDocument/2006/relationships/image" Target="../media/image33.svg"/><Relationship Id="rId29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11" Type="http://schemas.openxmlformats.org/officeDocument/2006/relationships/image" Target="../media/image55.svg"/><Relationship Id="rId24" Type="http://schemas.openxmlformats.org/officeDocument/2006/relationships/image" Target="../media/image37.svg"/><Relationship Id="rId5" Type="http://schemas.openxmlformats.org/officeDocument/2006/relationships/image" Target="../media/image41.svg"/><Relationship Id="rId15" Type="http://schemas.openxmlformats.org/officeDocument/2006/relationships/image" Target="../media/image19.png"/><Relationship Id="rId23" Type="http://schemas.openxmlformats.org/officeDocument/2006/relationships/image" Target="../media/image36.png"/><Relationship Id="rId28" Type="http://schemas.openxmlformats.org/officeDocument/2006/relationships/image" Target="../media/image63.svg"/><Relationship Id="rId10" Type="http://schemas.openxmlformats.org/officeDocument/2006/relationships/image" Target="../media/image54.png"/><Relationship Id="rId19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openxmlformats.org/officeDocument/2006/relationships/image" Target="../media/image53.svg"/><Relationship Id="rId14" Type="http://schemas.openxmlformats.org/officeDocument/2006/relationships/image" Target="../media/image3.png"/><Relationship Id="rId22" Type="http://schemas.openxmlformats.org/officeDocument/2006/relationships/image" Target="../media/image35.svg"/><Relationship Id="rId27" Type="http://schemas.openxmlformats.org/officeDocument/2006/relationships/image" Target="../media/image62.png"/><Relationship Id="rId30" Type="http://schemas.openxmlformats.org/officeDocument/2006/relationships/image" Target="../media/image65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68FD1587-CC4E-987C-C454-E4FEDA968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1870432" cy="6857028"/>
          </a:xfrm>
          <a:prstGeom prst="rect">
            <a:avLst/>
          </a:prstGeom>
        </p:spPr>
      </p:pic>
      <p:pic>
        <p:nvPicPr>
          <p:cNvPr id="3" name="Picture 2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0751730B-D18A-DB54-24E9-BF6939CA1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-185756"/>
            <a:ext cx="12192000" cy="7042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1B7777-8D60-B045-2254-0BB038F3A20C}"/>
              </a:ext>
            </a:extLst>
          </p:cNvPr>
          <p:cNvSpPr/>
          <p:nvPr userDrawn="1"/>
        </p:nvSpPr>
        <p:spPr>
          <a:xfrm>
            <a:off x="-11646" y="5883155"/>
            <a:ext cx="12203645" cy="97484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06C242-4251-9ABD-297D-8EDB07CE958B}"/>
              </a:ext>
            </a:extLst>
          </p:cNvPr>
          <p:cNvCxnSpPr>
            <a:cxnSpLocks/>
          </p:cNvCxnSpPr>
          <p:nvPr userDrawn="1"/>
        </p:nvCxnSpPr>
        <p:spPr>
          <a:xfrm>
            <a:off x="-11645" y="5859333"/>
            <a:ext cx="12203645" cy="0"/>
          </a:xfrm>
          <a:prstGeom prst="line">
            <a:avLst/>
          </a:prstGeom>
          <a:ln w="66675">
            <a:solidFill>
              <a:srgbClr val="F4C6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EB5B278-CE32-6FC1-533D-190027A5F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405" y="5905684"/>
            <a:ext cx="2428409" cy="96124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3B7729E-2AD7-CE31-3553-534C73451AD4}"/>
              </a:ext>
            </a:extLst>
          </p:cNvPr>
          <p:cNvSpPr/>
          <p:nvPr userDrawn="1"/>
        </p:nvSpPr>
        <p:spPr>
          <a:xfrm>
            <a:off x="373405" y="571576"/>
            <a:ext cx="10886467" cy="1274344"/>
          </a:xfrm>
          <a:custGeom>
            <a:avLst/>
            <a:gdLst>
              <a:gd name="connsiteX0" fmla="*/ 498664 w 10886467"/>
              <a:gd name="connsiteY0" fmla="*/ 0 h 1274344"/>
              <a:gd name="connsiteX1" fmla="*/ 997330 w 10886467"/>
              <a:gd name="connsiteY1" fmla="*/ 1 h 1274344"/>
              <a:gd name="connsiteX2" fmla="*/ 4249191 w 10886467"/>
              <a:gd name="connsiteY2" fmla="*/ 1 h 1274344"/>
              <a:gd name="connsiteX3" fmla="*/ 4249191 w 10886467"/>
              <a:gd name="connsiteY3" fmla="*/ 0 h 1274344"/>
              <a:gd name="connsiteX4" fmla="*/ 7684056 w 10886467"/>
              <a:gd name="connsiteY4" fmla="*/ 0 h 1274344"/>
              <a:gd name="connsiteX5" fmla="*/ 7732414 w 10886467"/>
              <a:gd name="connsiteY5" fmla="*/ 0 h 1274344"/>
              <a:gd name="connsiteX6" fmla="*/ 8182721 w 10886467"/>
              <a:gd name="connsiteY6" fmla="*/ 0 h 1274344"/>
              <a:gd name="connsiteX7" fmla="*/ 8235788 w 10886467"/>
              <a:gd name="connsiteY7" fmla="*/ 6799 h 1274344"/>
              <a:gd name="connsiteX8" fmla="*/ 9889137 w 10886467"/>
              <a:gd name="connsiteY8" fmla="*/ 6799 h 1274344"/>
              <a:gd name="connsiteX9" fmla="*/ 9937496 w 10886467"/>
              <a:gd name="connsiteY9" fmla="*/ 6799 h 1274344"/>
              <a:gd name="connsiteX10" fmla="*/ 10387803 w 10886467"/>
              <a:gd name="connsiteY10" fmla="*/ 6799 h 1274344"/>
              <a:gd name="connsiteX11" fmla="*/ 10886467 w 10886467"/>
              <a:gd name="connsiteY11" fmla="*/ 640572 h 1274344"/>
              <a:gd name="connsiteX12" fmla="*/ 10387803 w 10886467"/>
              <a:gd name="connsiteY12" fmla="*/ 1274344 h 1274344"/>
              <a:gd name="connsiteX13" fmla="*/ 9889137 w 10886467"/>
              <a:gd name="connsiteY13" fmla="*/ 1274343 h 1274344"/>
              <a:gd name="connsiteX14" fmla="*/ 6637277 w 10886467"/>
              <a:gd name="connsiteY14" fmla="*/ 1274343 h 1274344"/>
              <a:gd name="connsiteX15" fmla="*/ 6637277 w 10886467"/>
              <a:gd name="connsiteY15" fmla="*/ 1274344 h 1274344"/>
              <a:gd name="connsiteX16" fmla="*/ 3202412 w 10886467"/>
              <a:gd name="connsiteY16" fmla="*/ 1274344 h 1274344"/>
              <a:gd name="connsiteX17" fmla="*/ 3154053 w 10886467"/>
              <a:gd name="connsiteY17" fmla="*/ 1274344 h 1274344"/>
              <a:gd name="connsiteX18" fmla="*/ 2703747 w 10886467"/>
              <a:gd name="connsiteY18" fmla="*/ 1274344 h 1274344"/>
              <a:gd name="connsiteX19" fmla="*/ 2650680 w 10886467"/>
              <a:gd name="connsiteY19" fmla="*/ 1267545 h 1274344"/>
              <a:gd name="connsiteX20" fmla="*/ 997330 w 10886467"/>
              <a:gd name="connsiteY20" fmla="*/ 1267545 h 1274344"/>
              <a:gd name="connsiteX21" fmla="*/ 948971 w 10886467"/>
              <a:gd name="connsiteY21" fmla="*/ 1267545 h 1274344"/>
              <a:gd name="connsiteX22" fmla="*/ 498664 w 10886467"/>
              <a:gd name="connsiteY22" fmla="*/ 1267545 h 1274344"/>
              <a:gd name="connsiteX23" fmla="*/ 0 w 10886467"/>
              <a:gd name="connsiteY23" fmla="*/ 633773 h 1274344"/>
              <a:gd name="connsiteX24" fmla="*/ 498664 w 10886467"/>
              <a:gd name="connsiteY24" fmla="*/ 0 h 127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86467" h="1274344">
                <a:moveTo>
                  <a:pt x="498664" y="0"/>
                </a:moveTo>
                <a:lnTo>
                  <a:pt x="997330" y="1"/>
                </a:lnTo>
                <a:lnTo>
                  <a:pt x="4249191" y="1"/>
                </a:lnTo>
                <a:lnTo>
                  <a:pt x="4249191" y="0"/>
                </a:lnTo>
                <a:lnTo>
                  <a:pt x="7684056" y="0"/>
                </a:lnTo>
                <a:lnTo>
                  <a:pt x="7732414" y="0"/>
                </a:lnTo>
                <a:lnTo>
                  <a:pt x="8182721" y="0"/>
                </a:lnTo>
                <a:lnTo>
                  <a:pt x="8235788" y="6799"/>
                </a:lnTo>
                <a:lnTo>
                  <a:pt x="9889137" y="6799"/>
                </a:lnTo>
                <a:lnTo>
                  <a:pt x="9937496" y="6799"/>
                </a:lnTo>
                <a:lnTo>
                  <a:pt x="10387803" y="6799"/>
                </a:lnTo>
                <a:cubicBezTo>
                  <a:pt x="10663207" y="6799"/>
                  <a:pt x="10886467" y="290549"/>
                  <a:pt x="10886467" y="640572"/>
                </a:cubicBezTo>
                <a:cubicBezTo>
                  <a:pt x="10886467" y="990594"/>
                  <a:pt x="10663207" y="1274344"/>
                  <a:pt x="10387803" y="1274344"/>
                </a:cubicBezTo>
                <a:lnTo>
                  <a:pt x="9889137" y="1274343"/>
                </a:lnTo>
                <a:lnTo>
                  <a:pt x="6637277" y="1274343"/>
                </a:lnTo>
                <a:lnTo>
                  <a:pt x="6637277" y="1274344"/>
                </a:lnTo>
                <a:lnTo>
                  <a:pt x="3202412" y="1274344"/>
                </a:lnTo>
                <a:lnTo>
                  <a:pt x="3154053" y="1274344"/>
                </a:lnTo>
                <a:lnTo>
                  <a:pt x="2703747" y="1274344"/>
                </a:lnTo>
                <a:lnTo>
                  <a:pt x="2650680" y="1267545"/>
                </a:lnTo>
                <a:lnTo>
                  <a:pt x="997330" y="1267545"/>
                </a:lnTo>
                <a:lnTo>
                  <a:pt x="948971" y="1267545"/>
                </a:lnTo>
                <a:lnTo>
                  <a:pt x="498664" y="1267545"/>
                </a:lnTo>
                <a:cubicBezTo>
                  <a:pt x="223260" y="1267545"/>
                  <a:pt x="0" y="983795"/>
                  <a:pt x="0" y="633773"/>
                </a:cubicBezTo>
                <a:cubicBezTo>
                  <a:pt x="0" y="283750"/>
                  <a:pt x="223260" y="0"/>
                  <a:pt x="498664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08E5A4-0DF3-9607-8E32-5D86F5E7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74" y="579348"/>
            <a:ext cx="10157128" cy="1325563"/>
          </a:xfrm>
        </p:spPr>
        <p:txBody>
          <a:bodyPr>
            <a:noAutofit/>
          </a:bodyPr>
          <a:lstStyle>
            <a:lvl1pPr algn="ctr">
              <a:defRPr sz="52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4D4320-B725-0C18-56C2-67EBC443BD46}"/>
              </a:ext>
            </a:extLst>
          </p:cNvPr>
          <p:cNvSpPr/>
          <p:nvPr userDrawn="1"/>
        </p:nvSpPr>
        <p:spPr>
          <a:xfrm rot="10800000" flipV="1">
            <a:off x="8347664" y="2138782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E71651-FCAB-4195-794B-68FE574DB963}"/>
              </a:ext>
            </a:extLst>
          </p:cNvPr>
          <p:cNvSpPr txBox="1"/>
          <p:nvPr userDrawn="1"/>
        </p:nvSpPr>
        <p:spPr>
          <a:xfrm>
            <a:off x="8832303" y="6190984"/>
            <a:ext cx="30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2000" b="1" i="0" u="none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Indiana.org</a:t>
            </a:r>
            <a:endParaRPr lang="en-US" sz="2000" b="1" i="0" u="none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29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bg>
      <p:bgPr>
        <a:solidFill>
          <a:srgbClr val="A52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19633B-0103-49F3-9DB6-981A1CE1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27328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bg>
      <p:bgPr>
        <a:solidFill>
          <a:srgbClr val="F076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50E452-AE0A-349F-1F88-327ABAC61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54196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bg>
      <p:bgPr>
        <a:solidFill>
          <a:srgbClr val="F4C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536E2-4216-6B4F-7BBA-7F18FB4BC9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94" y="489433"/>
            <a:ext cx="2151825" cy="569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6B6240-3BFD-747C-1CD3-133F9B75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5509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D4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0F2E95-98F2-3439-C365-231F12A7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33971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1F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BAF76D-D18A-DDCB-55AB-D14977A69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3378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4B6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45E0BB-CC50-D3C6-F1F8-3564D45FB2A0}"/>
              </a:ext>
            </a:extLst>
          </p:cNvPr>
          <p:cNvSpPr txBox="1">
            <a:spLocks/>
          </p:cNvSpPr>
          <p:nvPr userDrawn="1"/>
        </p:nvSpPr>
        <p:spPr>
          <a:xfrm>
            <a:off x="838200" y="2766218"/>
            <a:ext cx="67856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600" b="1" i="0" kern="1200" baseline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2788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E14F0D-F83C-F768-D0DC-799E74D4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8716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F1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2D5ACB-CA11-077D-92AE-7C433E5D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23998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A52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E58F5B-B355-0600-4063-485D6B83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3520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076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F4F4-D9A2-BB3C-4DEF-E4EF928D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7CD29D3-FB16-DC01-3579-76CDD006B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13794BE-1E78-A5B5-8085-1E86DC2D3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6556" y="378603"/>
            <a:ext cx="2311330" cy="7383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097C78-DFD4-43EC-F306-A24D4ACB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3569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looking at a book&#10;&#10;Description automatically generated">
            <a:extLst>
              <a:ext uri="{FF2B5EF4-FFF2-40B4-BE49-F238E27FC236}">
                <a16:creationId xmlns:a16="http://schemas.microsoft.com/office/drawing/2014/main" id="{BA811337-FA40-87D6-8450-11D711679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06" t="8761" r="1581" b="122"/>
          <a:stretch/>
        </p:blipFill>
        <p:spPr>
          <a:xfrm>
            <a:off x="212312" y="0"/>
            <a:ext cx="11979688" cy="6887586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81B9B6F0-C634-29A0-2EA7-9198B47FFF37}"/>
              </a:ext>
            </a:extLst>
          </p:cNvPr>
          <p:cNvSpPr/>
          <p:nvPr userDrawn="1"/>
        </p:nvSpPr>
        <p:spPr>
          <a:xfrm>
            <a:off x="1" y="0"/>
            <a:ext cx="7876718" cy="6887586"/>
          </a:xfrm>
          <a:custGeom>
            <a:avLst/>
            <a:gdLst>
              <a:gd name="connsiteX0" fmla="*/ 0 w 7915315"/>
              <a:gd name="connsiteY0" fmla="*/ 0 h 6921336"/>
              <a:gd name="connsiteX1" fmla="*/ 7915315 w 7915315"/>
              <a:gd name="connsiteY1" fmla="*/ 0 h 6921336"/>
              <a:gd name="connsiteX2" fmla="*/ 4467452 w 7915315"/>
              <a:gd name="connsiteY2" fmla="*/ 6921336 h 6921336"/>
              <a:gd name="connsiteX3" fmla="*/ 0 w 7915315"/>
              <a:gd name="connsiteY3" fmla="*/ 6921336 h 6921336"/>
              <a:gd name="connsiteX4" fmla="*/ 0 w 7915315"/>
              <a:gd name="connsiteY4" fmla="*/ 0 h 692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5315" h="6921336">
                <a:moveTo>
                  <a:pt x="0" y="0"/>
                </a:moveTo>
                <a:lnTo>
                  <a:pt x="7915315" y="0"/>
                </a:lnTo>
                <a:lnTo>
                  <a:pt x="4467452" y="6921336"/>
                </a:lnTo>
                <a:lnTo>
                  <a:pt x="0" y="6921336"/>
                </a:lnTo>
                <a:lnTo>
                  <a:pt x="0" y="0"/>
                </a:ln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3A517-BB7A-D1DD-413A-DDC4F4E6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82" y="980677"/>
            <a:ext cx="5357926" cy="2913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D0F4E-23A2-7CFC-1D00-17B21F4647BF}"/>
              </a:ext>
            </a:extLst>
          </p:cNvPr>
          <p:cNvSpPr txBox="1"/>
          <p:nvPr userDrawn="1"/>
        </p:nvSpPr>
        <p:spPr>
          <a:xfrm>
            <a:off x="1075710" y="6278975"/>
            <a:ext cx="22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u="none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1800" b="1" i="1" u="none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1800" b="1" i="1" u="none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Indiana.org</a:t>
            </a:r>
            <a:endParaRPr lang="en-US" sz="1800" b="1" i="1" u="none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BA29191-B299-C2C0-B491-DA62C7D41538}"/>
              </a:ext>
            </a:extLst>
          </p:cNvPr>
          <p:cNvSpPr/>
          <p:nvPr userDrawn="1"/>
        </p:nvSpPr>
        <p:spPr>
          <a:xfrm rot="1593557">
            <a:off x="6089703" y="-450545"/>
            <a:ext cx="175669" cy="7794565"/>
          </a:xfrm>
          <a:custGeom>
            <a:avLst/>
            <a:gdLst>
              <a:gd name="connsiteX0" fmla="*/ 0 w 175669"/>
              <a:gd name="connsiteY0" fmla="*/ 87813 h 7794565"/>
              <a:gd name="connsiteX1" fmla="*/ 175669 w 175669"/>
              <a:gd name="connsiteY1" fmla="*/ 0 h 7794565"/>
              <a:gd name="connsiteX2" fmla="*/ 175669 w 175669"/>
              <a:gd name="connsiteY2" fmla="*/ 7706753 h 7794565"/>
              <a:gd name="connsiteX3" fmla="*/ 0 w 175669"/>
              <a:gd name="connsiteY3" fmla="*/ 7794565 h 7794565"/>
              <a:gd name="connsiteX4" fmla="*/ 0 w 175669"/>
              <a:gd name="connsiteY4" fmla="*/ 87813 h 779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69" h="7794565">
                <a:moveTo>
                  <a:pt x="0" y="87813"/>
                </a:moveTo>
                <a:lnTo>
                  <a:pt x="175669" y="0"/>
                </a:lnTo>
                <a:lnTo>
                  <a:pt x="175669" y="7706753"/>
                </a:lnTo>
                <a:lnTo>
                  <a:pt x="0" y="7794565"/>
                </a:lnTo>
                <a:lnTo>
                  <a:pt x="0" y="87813"/>
                </a:ln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Picture 4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44AB166-8B65-DF0A-48A2-E48EFD9196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7174" y="212650"/>
            <a:ext cx="2763543" cy="1093902"/>
          </a:xfrm>
          <a:prstGeom prst="rect">
            <a:avLst/>
          </a:prstGeom>
        </p:spPr>
      </p:pic>
      <p:sp>
        <p:nvSpPr>
          <p:cNvPr id="46" name="Freeform 45">
            <a:extLst>
              <a:ext uri="{FF2B5EF4-FFF2-40B4-BE49-F238E27FC236}">
                <a16:creationId xmlns:a16="http://schemas.microsoft.com/office/drawing/2014/main" id="{312DF289-601C-2123-A1B4-6DC843068772}"/>
              </a:ext>
            </a:extLst>
          </p:cNvPr>
          <p:cNvSpPr/>
          <p:nvPr userDrawn="1"/>
        </p:nvSpPr>
        <p:spPr>
          <a:xfrm rot="10800000" flipV="1">
            <a:off x="738074" y="579026"/>
            <a:ext cx="3496380" cy="75601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9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6D193C45-291D-266A-B621-549CC1C45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7" y="973"/>
            <a:ext cx="5147732" cy="6857027"/>
          </a:xfrm>
          <a:prstGeom prst="rect">
            <a:avLst/>
          </a:prstGeom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2A3A6B1-4206-865C-5E72-872AE939C3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792" y="343432"/>
            <a:ext cx="2226559" cy="8813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9C4650-42F1-BC22-346A-4C10B552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785610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600" b="1" i="0" baseline="0">
                <a:solidFill>
                  <a:srgbClr val="2D4FA3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53461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howing something to a person on a computer&#10;&#10;Description automatically generated">
            <a:extLst>
              <a:ext uri="{FF2B5EF4-FFF2-40B4-BE49-F238E27FC236}">
                <a16:creationId xmlns:a16="http://schemas.microsoft.com/office/drawing/2014/main" id="{BECB4311-9143-B131-5915-D0FC303CF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7"/>
          <a:stretch/>
        </p:blipFill>
        <p:spPr>
          <a:xfrm>
            <a:off x="0" y="-32717"/>
            <a:ext cx="12191999" cy="6890717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6727881" y="339224"/>
            <a:ext cx="5235516" cy="6179551"/>
          </a:xfrm>
          <a:prstGeom prst="round1Rect">
            <a:avLst/>
          </a:prstGeom>
          <a:solidFill>
            <a:schemeClr val="bg1">
              <a:alpha val="601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6473838" y="743632"/>
            <a:ext cx="5235516" cy="800100"/>
          </a:xfrm>
          <a:prstGeom prst="round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7F28EB9A-7ADB-0A52-A451-6D187608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352" y="936429"/>
            <a:ext cx="4472500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DC7E-5995-1B7C-E6B6-823260919B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80781" y="174689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621AA8D-4A1F-30BB-C68E-62539CDBF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569" y="194875"/>
            <a:ext cx="2226559" cy="8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59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ggy bank with a graduation cap on top of books&#10;&#10;Description automatically generated">
            <a:extLst>
              <a:ext uri="{FF2B5EF4-FFF2-40B4-BE49-F238E27FC236}">
                <a16:creationId xmlns:a16="http://schemas.microsoft.com/office/drawing/2014/main" id="{1077B597-1291-6D97-B3C9-A1E5968FC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847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5395320" y="169604"/>
            <a:ext cx="6566854" cy="6518775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5092262" y="384055"/>
            <a:ext cx="6566855" cy="800100"/>
          </a:xfrm>
          <a:prstGeom prst="round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621AA8D-4A1F-30BB-C68E-62539CDBF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792" y="343432"/>
            <a:ext cx="2226559" cy="881346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C5A1F7F9-B298-CD64-F246-99297813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572" y="559239"/>
            <a:ext cx="4472500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5ABE126-D882-8A79-C746-0E04BEBFD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001" y="136970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01298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ggy bank with a graduation cap on top of books&#10;&#10;Description automatically generated">
            <a:extLst>
              <a:ext uri="{FF2B5EF4-FFF2-40B4-BE49-F238E27FC236}">
                <a16:creationId xmlns:a16="http://schemas.microsoft.com/office/drawing/2014/main" id="{1077B597-1291-6D97-B3C9-A1E5968FC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847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5395320" y="169604"/>
            <a:ext cx="6566854" cy="6518775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5092262" y="384055"/>
            <a:ext cx="6566855" cy="800100"/>
          </a:xfrm>
          <a:prstGeom prst="round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621AA8D-4A1F-30BB-C68E-62539CDBF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792" y="343432"/>
            <a:ext cx="2226559" cy="881346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BA15BEB7-2C86-EAD1-EED3-AEAE335A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142" y="559239"/>
            <a:ext cx="4472500" cy="4145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02DDE2D-0EE4-DD06-D7AB-9CBEA6369A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571" y="136970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956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olding a tray of food&#10;&#10;Description automatically generated">
            <a:extLst>
              <a:ext uri="{FF2B5EF4-FFF2-40B4-BE49-F238E27FC236}">
                <a16:creationId xmlns:a16="http://schemas.microsoft.com/office/drawing/2014/main" id="{31C2C1AC-DA50-675C-37AB-32FD43F8A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4829175" y="169605"/>
            <a:ext cx="7108780" cy="5658349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4495439" y="384055"/>
            <a:ext cx="6777404" cy="800100"/>
          </a:xfrm>
          <a:prstGeom prst="round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3099AE4-1BE2-FB74-5872-EB2556DE7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26625" y="5973807"/>
            <a:ext cx="2311330" cy="738341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5C6A6CC2-0E57-7802-DAB4-AE14423C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502" y="559239"/>
            <a:ext cx="4472500" cy="4145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51C0DA7-E49D-3978-0C53-0C8B3466AE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1931" y="136970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21247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olding a tray of food&#10;&#10;Description automatically generated">
            <a:extLst>
              <a:ext uri="{FF2B5EF4-FFF2-40B4-BE49-F238E27FC236}">
                <a16:creationId xmlns:a16="http://schemas.microsoft.com/office/drawing/2014/main" id="{31C2C1AC-DA50-675C-37AB-32FD43F8A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>
            <a:off x="4829175" y="169605"/>
            <a:ext cx="7108780" cy="5658349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>
            <a:off x="4495439" y="384055"/>
            <a:ext cx="6777404" cy="800100"/>
          </a:xfrm>
          <a:prstGeom prst="roundRect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3099AE4-1BE2-FB74-5872-EB2556DE7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26625" y="5973807"/>
            <a:ext cx="2311330" cy="738341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C43790DA-33BB-AB62-9276-1E732B37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502" y="559239"/>
            <a:ext cx="4472500" cy="4145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A44FCDE-1C87-852B-1D7F-89E7C3D3E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1931" y="1369701"/>
            <a:ext cx="4628573" cy="4568726"/>
          </a:xfrm>
        </p:spPr>
        <p:txBody>
          <a:bodyPr>
            <a:normAutofit/>
          </a:bodyPr>
          <a:lstStyle>
            <a:lvl2pPr>
              <a:defRPr sz="250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5324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in a city&#10;&#10;Description automatically generated">
            <a:extLst>
              <a:ext uri="{FF2B5EF4-FFF2-40B4-BE49-F238E27FC236}">
                <a16:creationId xmlns:a16="http://schemas.microsoft.com/office/drawing/2014/main" id="{E0E11889-C7E7-7B04-D768-D60F37637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EA966208-A7A4-5B8D-7FAE-7495F10B7029}"/>
              </a:ext>
            </a:extLst>
          </p:cNvPr>
          <p:cNvSpPr/>
          <p:nvPr userDrawn="1"/>
        </p:nvSpPr>
        <p:spPr>
          <a:xfrm rot="10800000" flipH="1">
            <a:off x="0" y="0"/>
            <a:ext cx="6931600" cy="6614556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9">
            <a:extLst>
              <a:ext uri="{FF2B5EF4-FFF2-40B4-BE49-F238E27FC236}">
                <a16:creationId xmlns:a16="http://schemas.microsoft.com/office/drawing/2014/main" id="{B89AB508-5CC1-0D47-28F5-C98B3B90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70" y="719241"/>
            <a:ext cx="6035680" cy="312840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rgbClr val="A5264A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C69F21EB-D0C6-1B59-936C-B87A3579BB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669" y="1215482"/>
            <a:ext cx="6181072" cy="463267"/>
          </a:xfrm>
        </p:spPr>
        <p:txBody>
          <a:bodyPr/>
          <a:lstStyle>
            <a:lvl1pPr marL="0" indent="0">
              <a:buNone/>
              <a:defRPr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8E39B3-2135-A502-BBCC-29C4265CED1E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4A4216C-A594-9270-0749-4EB9AA5298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4853" y="300636"/>
            <a:ext cx="2226559" cy="8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56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tablet&#10;&#10;Description automatically generated">
            <a:extLst>
              <a:ext uri="{FF2B5EF4-FFF2-40B4-BE49-F238E27FC236}">
                <a16:creationId xmlns:a16="http://schemas.microsoft.com/office/drawing/2014/main" id="{5683A82C-4136-043B-E76C-D4CE49916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" r="1621" b="4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 flipH="1">
            <a:off x="493776" y="315456"/>
            <a:ext cx="6931600" cy="6227086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 flipH="1">
            <a:off x="153574" y="556138"/>
            <a:ext cx="5398873" cy="800100"/>
          </a:xfrm>
          <a:prstGeom prst="round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7F28EB9A-7ADB-0A52-A451-6D187608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41" y="770942"/>
            <a:ext cx="4863886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DC7E-5995-1B7C-E6B6-823260919B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441" y="1840380"/>
            <a:ext cx="5398872" cy="4702162"/>
          </a:xfrm>
        </p:spPr>
        <p:txBody>
          <a:bodyPr>
            <a:normAutofit/>
          </a:bodyPr>
          <a:lstStyle>
            <a:lvl2pPr>
              <a:defRPr sz="25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3099AE4-1BE2-FB74-5872-EB2556DE7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22655" y="257818"/>
            <a:ext cx="2311330" cy="738341"/>
          </a:xfrm>
          <a:prstGeom prst="rect">
            <a:avLst/>
          </a:prstGeom>
          <a:effectLst>
            <a:glow rad="968968">
              <a:srgbClr val="4B658D">
                <a:alpha val="53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95485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graduation cap and gown holding a diploma&#10;&#10;Description automatically generated">
            <a:extLst>
              <a:ext uri="{FF2B5EF4-FFF2-40B4-BE49-F238E27FC236}">
                <a16:creationId xmlns:a16="http://schemas.microsoft.com/office/drawing/2014/main" id="{ADB9D03F-4B6C-590B-51B3-3B375CE2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63" r="2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38F38297-55ED-B5E9-46F2-2F538005061A}"/>
              </a:ext>
            </a:extLst>
          </p:cNvPr>
          <p:cNvSpPr/>
          <p:nvPr userDrawn="1"/>
        </p:nvSpPr>
        <p:spPr>
          <a:xfrm rot="10800000" flipH="1">
            <a:off x="493776" y="315456"/>
            <a:ext cx="5602224" cy="5986406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F4520C-FA69-9883-BE36-64384BD1FB2B}"/>
              </a:ext>
            </a:extLst>
          </p:cNvPr>
          <p:cNvSpPr/>
          <p:nvPr userDrawn="1"/>
        </p:nvSpPr>
        <p:spPr>
          <a:xfrm flipH="1">
            <a:off x="153574" y="556138"/>
            <a:ext cx="5398873" cy="800100"/>
          </a:xfrm>
          <a:prstGeom prst="round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AF75189E-AFBF-E419-FF79-AD64A272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41" y="770942"/>
            <a:ext cx="4863886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21EC7BC-9905-617C-0BB8-434980859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441" y="1840380"/>
            <a:ext cx="5398872" cy="4702162"/>
          </a:xfrm>
        </p:spPr>
        <p:txBody>
          <a:bodyPr>
            <a:normAutofit/>
          </a:bodyPr>
          <a:lstStyle>
            <a:lvl2pPr>
              <a:defRPr sz="25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BBFA624F-7C37-6F48-9579-D1DA5B6B2F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560030" y="268962"/>
            <a:ext cx="2311330" cy="7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60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A2E7C93-4F8B-8D85-4BE5-E7B91F24BE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62" y="5945963"/>
            <a:ext cx="3271099" cy="549544"/>
          </a:xfrm>
          <a:prstGeom prst="rect">
            <a:avLst/>
          </a:prstGeom>
        </p:spPr>
      </p:pic>
      <p:sp>
        <p:nvSpPr>
          <p:cNvPr id="14" name="Title 19">
            <a:extLst>
              <a:ext uri="{FF2B5EF4-FFF2-40B4-BE49-F238E27FC236}">
                <a16:creationId xmlns:a16="http://schemas.microsoft.com/office/drawing/2014/main" id="{4F28B681-2FFB-2B28-6AA5-5B80F5B9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42" y="1947479"/>
            <a:ext cx="10268251" cy="312840"/>
          </a:xfrm>
        </p:spPr>
        <p:txBody>
          <a:bodyPr/>
          <a:lstStyle>
            <a:lvl1pPr>
              <a:defRPr baseline="0">
                <a:solidFill>
                  <a:srgbClr val="A5264A"/>
                </a:solidFill>
                <a:latin typeface="Brandon Text Black" panose="020B0503020203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A robotic arms in a factory&#10;&#10;Description automatically generated">
            <a:extLst>
              <a:ext uri="{FF2B5EF4-FFF2-40B4-BE49-F238E27FC236}">
                <a16:creationId xmlns:a16="http://schemas.microsoft.com/office/drawing/2014/main" id="{199FFC4D-FF36-C4D8-0492-590B14667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046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DD980-1552-EF0D-D096-35F9F70D2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842" y="2719836"/>
            <a:ext cx="11418316" cy="3500899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3A193292-866A-ED8D-C451-7E5077CDDA2B}"/>
              </a:ext>
            </a:extLst>
          </p:cNvPr>
          <p:cNvSpPr/>
          <p:nvPr userDrawn="1"/>
        </p:nvSpPr>
        <p:spPr>
          <a:xfrm>
            <a:off x="484535" y="1417320"/>
            <a:ext cx="11222930" cy="1302516"/>
          </a:xfrm>
          <a:custGeom>
            <a:avLst/>
            <a:gdLst>
              <a:gd name="connsiteX0" fmla="*/ 7308333 w 7753711"/>
              <a:gd name="connsiteY0" fmla="*/ 1132098 h 1132098"/>
              <a:gd name="connsiteX1" fmla="*/ 6862954 w 7753711"/>
              <a:gd name="connsiteY1" fmla="*/ 1132097 h 1132098"/>
              <a:gd name="connsiteX2" fmla="*/ 3958580 w 7753711"/>
              <a:gd name="connsiteY2" fmla="*/ 1132097 h 1132098"/>
              <a:gd name="connsiteX3" fmla="*/ 3958580 w 7753711"/>
              <a:gd name="connsiteY3" fmla="*/ 1132098 h 1132098"/>
              <a:gd name="connsiteX4" fmla="*/ 890757 w 7753711"/>
              <a:gd name="connsiteY4" fmla="*/ 1132098 h 1132098"/>
              <a:gd name="connsiteX5" fmla="*/ 847566 w 7753711"/>
              <a:gd name="connsiteY5" fmla="*/ 1132098 h 1132098"/>
              <a:gd name="connsiteX6" fmla="*/ 445378 w 7753711"/>
              <a:gd name="connsiteY6" fmla="*/ 1132098 h 1132098"/>
              <a:gd name="connsiteX7" fmla="*/ 0 w 7753711"/>
              <a:gd name="connsiteY7" fmla="*/ 566049 h 1132098"/>
              <a:gd name="connsiteX8" fmla="*/ 445378 w 7753711"/>
              <a:gd name="connsiteY8" fmla="*/ 0 h 1132098"/>
              <a:gd name="connsiteX9" fmla="*/ 890757 w 7753711"/>
              <a:gd name="connsiteY9" fmla="*/ 1 h 1132098"/>
              <a:gd name="connsiteX10" fmla="*/ 3795131 w 7753711"/>
              <a:gd name="connsiteY10" fmla="*/ 1 h 1132098"/>
              <a:gd name="connsiteX11" fmla="*/ 3795131 w 7753711"/>
              <a:gd name="connsiteY11" fmla="*/ 0 h 1132098"/>
              <a:gd name="connsiteX12" fmla="*/ 6862954 w 7753711"/>
              <a:gd name="connsiteY12" fmla="*/ 0 h 1132098"/>
              <a:gd name="connsiteX13" fmla="*/ 6906145 w 7753711"/>
              <a:gd name="connsiteY13" fmla="*/ 0 h 1132098"/>
              <a:gd name="connsiteX14" fmla="*/ 7308333 w 7753711"/>
              <a:gd name="connsiteY14" fmla="*/ 0 h 1132098"/>
              <a:gd name="connsiteX15" fmla="*/ 7753711 w 7753711"/>
              <a:gd name="connsiteY15" fmla="*/ 566049 h 1132098"/>
              <a:gd name="connsiteX16" fmla="*/ 7308333 w 7753711"/>
              <a:gd name="connsiteY16" fmla="*/ 1132098 h 11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3711" h="1132098">
                <a:moveTo>
                  <a:pt x="7308333" y="1132098"/>
                </a:moveTo>
                <a:lnTo>
                  <a:pt x="6862954" y="1132097"/>
                </a:lnTo>
                <a:lnTo>
                  <a:pt x="3958580" y="1132097"/>
                </a:lnTo>
                <a:lnTo>
                  <a:pt x="3958580" y="1132098"/>
                </a:lnTo>
                <a:lnTo>
                  <a:pt x="890757" y="1132098"/>
                </a:lnTo>
                <a:lnTo>
                  <a:pt x="847566" y="1132098"/>
                </a:lnTo>
                <a:lnTo>
                  <a:pt x="445378" y="1132098"/>
                </a:lnTo>
                <a:cubicBezTo>
                  <a:pt x="199403" y="1132098"/>
                  <a:pt x="0" y="878669"/>
                  <a:pt x="0" y="566049"/>
                </a:cubicBezTo>
                <a:cubicBezTo>
                  <a:pt x="0" y="253429"/>
                  <a:pt x="199403" y="0"/>
                  <a:pt x="445378" y="0"/>
                </a:cubicBezTo>
                <a:lnTo>
                  <a:pt x="890757" y="1"/>
                </a:lnTo>
                <a:lnTo>
                  <a:pt x="3795131" y="1"/>
                </a:lnTo>
                <a:lnTo>
                  <a:pt x="3795131" y="0"/>
                </a:lnTo>
                <a:lnTo>
                  <a:pt x="6862954" y="0"/>
                </a:lnTo>
                <a:lnTo>
                  <a:pt x="6906145" y="0"/>
                </a:lnTo>
                <a:lnTo>
                  <a:pt x="7308333" y="0"/>
                </a:lnTo>
                <a:cubicBezTo>
                  <a:pt x="7554308" y="0"/>
                  <a:pt x="7753711" y="253429"/>
                  <a:pt x="7753711" y="566049"/>
                </a:cubicBezTo>
                <a:cubicBezTo>
                  <a:pt x="7753711" y="878669"/>
                  <a:pt x="7554308" y="1132098"/>
                  <a:pt x="7308333" y="1132098"/>
                </a:cubicBezTo>
                <a:close/>
              </a:path>
            </a:pathLst>
          </a:custGeom>
          <a:solidFill>
            <a:srgbClr val="A5264A">
              <a:alpha val="8985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i="0">
                <a:solidFill>
                  <a:schemeClr val="bg1"/>
                </a:solidFill>
                <a:latin typeface="Merriweather" pitchFamily="2" charset="77"/>
              </a:rPr>
              <a:t>Indiana High-Growth &amp; High-Income Jobs</a:t>
            </a:r>
          </a:p>
          <a:p>
            <a:pPr algn="ctr"/>
            <a:endParaRPr lang="en-US"/>
          </a:p>
        </p:txBody>
      </p:sp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F15E36F-E7F0-A7B4-CA48-223014EC58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41813" y="5798906"/>
            <a:ext cx="2226559" cy="8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8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arden with many flowers&#10;&#10;Description automatically generated">
            <a:extLst>
              <a:ext uri="{FF2B5EF4-FFF2-40B4-BE49-F238E27FC236}">
                <a16:creationId xmlns:a16="http://schemas.microsoft.com/office/drawing/2014/main" id="{C2F8777B-E63E-8095-A4C5-FA9AF39D7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AD02E9-9C64-323A-595B-F4D0F43596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096AAB1-41BA-A302-0D12-27BDB893B716}"/>
              </a:ext>
            </a:extLst>
          </p:cNvPr>
          <p:cNvSpPr/>
          <p:nvPr userDrawn="1"/>
        </p:nvSpPr>
        <p:spPr>
          <a:xfrm>
            <a:off x="-1" y="744339"/>
            <a:ext cx="11776304" cy="1450825"/>
          </a:xfrm>
          <a:custGeom>
            <a:avLst/>
            <a:gdLst>
              <a:gd name="connsiteX0" fmla="*/ 0 w 11776304"/>
              <a:gd name="connsiteY0" fmla="*/ 0 h 1324948"/>
              <a:gd name="connsiteX1" fmla="*/ 10451356 w 11776304"/>
              <a:gd name="connsiteY1" fmla="*/ 0 h 1324948"/>
              <a:gd name="connsiteX2" fmla="*/ 10515600 w 11776304"/>
              <a:gd name="connsiteY2" fmla="*/ 0 h 1324948"/>
              <a:gd name="connsiteX3" fmla="*/ 11113830 w 11776304"/>
              <a:gd name="connsiteY3" fmla="*/ 0 h 1324948"/>
              <a:gd name="connsiteX4" fmla="*/ 11776304 w 11776304"/>
              <a:gd name="connsiteY4" fmla="*/ 662474 h 1324948"/>
              <a:gd name="connsiteX5" fmla="*/ 11113830 w 11776304"/>
              <a:gd name="connsiteY5" fmla="*/ 1324948 h 1324948"/>
              <a:gd name="connsiteX6" fmla="*/ 10451356 w 11776304"/>
              <a:gd name="connsiteY6" fmla="*/ 1324947 h 1324948"/>
              <a:gd name="connsiteX7" fmla="*/ 0 w 11776304"/>
              <a:gd name="connsiteY7" fmla="*/ 1324947 h 13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76304" h="1324948">
                <a:moveTo>
                  <a:pt x="0" y="0"/>
                </a:moveTo>
                <a:lnTo>
                  <a:pt x="10451356" y="0"/>
                </a:lnTo>
                <a:lnTo>
                  <a:pt x="10515600" y="0"/>
                </a:lnTo>
                <a:lnTo>
                  <a:pt x="11113830" y="0"/>
                </a:lnTo>
                <a:cubicBezTo>
                  <a:pt x="11479704" y="0"/>
                  <a:pt x="11776304" y="296600"/>
                  <a:pt x="11776304" y="662474"/>
                </a:cubicBezTo>
                <a:cubicBezTo>
                  <a:pt x="11776304" y="1028348"/>
                  <a:pt x="11479704" y="1324948"/>
                  <a:pt x="11113830" y="1324948"/>
                </a:cubicBezTo>
                <a:lnTo>
                  <a:pt x="10451356" y="1324947"/>
                </a:lnTo>
                <a:lnTo>
                  <a:pt x="0" y="1324947"/>
                </a:ln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 descr="A group of young people holding books&#10;&#10;Description automatically generated">
            <a:extLst>
              <a:ext uri="{FF2B5EF4-FFF2-40B4-BE49-F238E27FC236}">
                <a16:creationId xmlns:a16="http://schemas.microsoft.com/office/drawing/2014/main" id="{349649F9-3FA1-4B7D-268A-2587CB777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" y="-629063"/>
            <a:ext cx="11872789" cy="74870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C46B6D2-AD5F-719B-6424-9F6F4788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97" y="869601"/>
            <a:ext cx="10515600" cy="1325563"/>
          </a:xfrm>
        </p:spPr>
        <p:txBody>
          <a:bodyPr>
            <a:noAutofit/>
          </a:bodyPr>
          <a:lstStyle>
            <a:lvl1pPr>
              <a:defRPr sz="54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E943EEC-CFE3-9AAA-02B9-0E0480DE1863}"/>
              </a:ext>
            </a:extLst>
          </p:cNvPr>
          <p:cNvSpPr/>
          <p:nvPr userDrawn="1"/>
        </p:nvSpPr>
        <p:spPr>
          <a:xfrm flipV="1">
            <a:off x="21817" y="2438269"/>
            <a:ext cx="4196616" cy="436603"/>
          </a:xfrm>
          <a:custGeom>
            <a:avLst/>
            <a:gdLst>
              <a:gd name="connsiteX0" fmla="*/ 0 w 11776304"/>
              <a:gd name="connsiteY0" fmla="*/ 0 h 1324948"/>
              <a:gd name="connsiteX1" fmla="*/ 10451356 w 11776304"/>
              <a:gd name="connsiteY1" fmla="*/ 0 h 1324948"/>
              <a:gd name="connsiteX2" fmla="*/ 10515600 w 11776304"/>
              <a:gd name="connsiteY2" fmla="*/ 0 h 1324948"/>
              <a:gd name="connsiteX3" fmla="*/ 11113830 w 11776304"/>
              <a:gd name="connsiteY3" fmla="*/ 0 h 1324948"/>
              <a:gd name="connsiteX4" fmla="*/ 11776304 w 11776304"/>
              <a:gd name="connsiteY4" fmla="*/ 662474 h 1324948"/>
              <a:gd name="connsiteX5" fmla="*/ 11113830 w 11776304"/>
              <a:gd name="connsiteY5" fmla="*/ 1324948 h 1324948"/>
              <a:gd name="connsiteX6" fmla="*/ 10451356 w 11776304"/>
              <a:gd name="connsiteY6" fmla="*/ 1324947 h 1324948"/>
              <a:gd name="connsiteX7" fmla="*/ 0 w 11776304"/>
              <a:gd name="connsiteY7" fmla="*/ 1324947 h 13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76304" h="1324948">
                <a:moveTo>
                  <a:pt x="0" y="0"/>
                </a:moveTo>
                <a:lnTo>
                  <a:pt x="10451356" y="0"/>
                </a:lnTo>
                <a:lnTo>
                  <a:pt x="10515600" y="0"/>
                </a:lnTo>
                <a:lnTo>
                  <a:pt x="11113830" y="0"/>
                </a:lnTo>
                <a:cubicBezTo>
                  <a:pt x="11479704" y="0"/>
                  <a:pt x="11776304" y="296600"/>
                  <a:pt x="11776304" y="662474"/>
                </a:cubicBezTo>
                <a:cubicBezTo>
                  <a:pt x="11776304" y="1028348"/>
                  <a:pt x="11479704" y="1324948"/>
                  <a:pt x="11113830" y="1324948"/>
                </a:cubicBezTo>
                <a:lnTo>
                  <a:pt x="10451356" y="1324947"/>
                </a:lnTo>
                <a:lnTo>
                  <a:pt x="0" y="1324947"/>
                </a:ln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1AF2C58F-3D5B-A885-2236-7EDED0F1EBAB}"/>
              </a:ext>
            </a:extLst>
          </p:cNvPr>
          <p:cNvSpPr/>
          <p:nvPr userDrawn="1"/>
        </p:nvSpPr>
        <p:spPr>
          <a:xfrm>
            <a:off x="0" y="3137274"/>
            <a:ext cx="2764056" cy="287564"/>
          </a:xfrm>
          <a:custGeom>
            <a:avLst/>
            <a:gdLst>
              <a:gd name="connsiteX0" fmla="*/ 0 w 11776304"/>
              <a:gd name="connsiteY0" fmla="*/ 0 h 1324948"/>
              <a:gd name="connsiteX1" fmla="*/ 10451356 w 11776304"/>
              <a:gd name="connsiteY1" fmla="*/ 0 h 1324948"/>
              <a:gd name="connsiteX2" fmla="*/ 10515600 w 11776304"/>
              <a:gd name="connsiteY2" fmla="*/ 0 h 1324948"/>
              <a:gd name="connsiteX3" fmla="*/ 11113830 w 11776304"/>
              <a:gd name="connsiteY3" fmla="*/ 0 h 1324948"/>
              <a:gd name="connsiteX4" fmla="*/ 11776304 w 11776304"/>
              <a:gd name="connsiteY4" fmla="*/ 662474 h 1324948"/>
              <a:gd name="connsiteX5" fmla="*/ 11113830 w 11776304"/>
              <a:gd name="connsiteY5" fmla="*/ 1324948 h 1324948"/>
              <a:gd name="connsiteX6" fmla="*/ 10451356 w 11776304"/>
              <a:gd name="connsiteY6" fmla="*/ 1324947 h 1324948"/>
              <a:gd name="connsiteX7" fmla="*/ 0 w 11776304"/>
              <a:gd name="connsiteY7" fmla="*/ 1324947 h 13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76304" h="1324948">
                <a:moveTo>
                  <a:pt x="0" y="0"/>
                </a:moveTo>
                <a:lnTo>
                  <a:pt x="10451356" y="0"/>
                </a:lnTo>
                <a:lnTo>
                  <a:pt x="10515600" y="0"/>
                </a:lnTo>
                <a:lnTo>
                  <a:pt x="11113830" y="0"/>
                </a:lnTo>
                <a:cubicBezTo>
                  <a:pt x="11479704" y="0"/>
                  <a:pt x="11776304" y="296600"/>
                  <a:pt x="11776304" y="662474"/>
                </a:cubicBezTo>
                <a:cubicBezTo>
                  <a:pt x="11776304" y="1028348"/>
                  <a:pt x="11479704" y="1324948"/>
                  <a:pt x="11113830" y="1324948"/>
                </a:cubicBezTo>
                <a:lnTo>
                  <a:pt x="10451356" y="1324947"/>
                </a:lnTo>
                <a:lnTo>
                  <a:pt x="0" y="1324947"/>
                </a:ln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B9FED01-E394-B26B-5511-7C68066E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97" y="5370917"/>
            <a:ext cx="2495308" cy="987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8AD1E-E51A-37F5-4370-A5F35787EC90}"/>
              </a:ext>
            </a:extLst>
          </p:cNvPr>
          <p:cNvSpPr txBox="1"/>
          <p:nvPr userDrawn="1"/>
        </p:nvSpPr>
        <p:spPr>
          <a:xfrm>
            <a:off x="155769" y="6342512"/>
            <a:ext cx="30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2000" b="1" i="0" u="none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Indiana.org</a:t>
            </a:r>
            <a:endParaRPr lang="en-US" sz="2000" b="1" i="0" u="none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7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tablet&#10;&#10;Description automatically generated">
            <a:extLst>
              <a:ext uri="{FF2B5EF4-FFF2-40B4-BE49-F238E27FC236}">
                <a16:creationId xmlns:a16="http://schemas.microsoft.com/office/drawing/2014/main" id="{5683A82C-4136-043B-E76C-D4CE49916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" r="1621" b="4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53FF12CC-2C39-19A4-4EBB-9126680E49E7}"/>
              </a:ext>
            </a:extLst>
          </p:cNvPr>
          <p:cNvSpPr/>
          <p:nvPr userDrawn="1"/>
        </p:nvSpPr>
        <p:spPr>
          <a:xfrm rot="10800000" flipH="1">
            <a:off x="493776" y="315456"/>
            <a:ext cx="6931600" cy="6227086"/>
          </a:xfrm>
          <a:prstGeom prst="round1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07291-729E-3E3D-C78F-EC661EF00E93}"/>
              </a:ext>
            </a:extLst>
          </p:cNvPr>
          <p:cNvSpPr/>
          <p:nvPr userDrawn="1"/>
        </p:nvSpPr>
        <p:spPr>
          <a:xfrm flipH="1">
            <a:off x="153574" y="556138"/>
            <a:ext cx="5398873" cy="800100"/>
          </a:xfrm>
          <a:prstGeom prst="round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3099AE4-1BE2-FB74-5872-EB2556DE7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22655" y="257818"/>
            <a:ext cx="2311330" cy="738341"/>
          </a:xfrm>
          <a:prstGeom prst="rect">
            <a:avLst/>
          </a:prstGeom>
          <a:effectLst>
            <a:glow rad="968968">
              <a:srgbClr val="4B658D">
                <a:alpha val="53000"/>
              </a:srgbClr>
            </a:glow>
          </a:effec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AF03ACE2-8D4B-ED88-B786-84D93447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41" y="770942"/>
            <a:ext cx="4863886" cy="414506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D51BF69-5BAF-A508-FE74-934B37A685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441" y="1840380"/>
            <a:ext cx="5398872" cy="4702162"/>
          </a:xfrm>
        </p:spPr>
        <p:txBody>
          <a:bodyPr>
            <a:normAutofit/>
          </a:bodyPr>
          <a:lstStyle>
            <a:lvl2pPr>
              <a:defRPr sz="25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92693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CCF6B73-369B-9B47-1B8D-68743D73CEB6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B5B109A1-42B0-BE23-4F53-C568A67AE1AA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 white square academic cap&#10;&#10;Description automatically generated">
            <a:extLst>
              <a:ext uri="{FF2B5EF4-FFF2-40B4-BE49-F238E27FC236}">
                <a16:creationId xmlns:a16="http://schemas.microsoft.com/office/drawing/2014/main" id="{F07D328A-FF4E-E24C-4C81-BE5ADB9E9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CC34EE2C-DFA3-3673-F2FA-40DCB732F0F4}"/>
              </a:ext>
            </a:extLst>
          </p:cNvPr>
          <p:cNvSpPr/>
          <p:nvPr userDrawn="1"/>
        </p:nvSpPr>
        <p:spPr>
          <a:xfrm rot="10800000" flipH="1">
            <a:off x="731520" y="704850"/>
            <a:ext cx="5962748" cy="5528903"/>
          </a:xfrm>
          <a:prstGeom prst="round1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7B739A2-407D-0F50-9ECE-F9AFE0FCDF08}"/>
              </a:ext>
            </a:extLst>
          </p:cNvPr>
          <p:cNvSpPr/>
          <p:nvPr userDrawn="1"/>
        </p:nvSpPr>
        <p:spPr>
          <a:xfrm flipH="1">
            <a:off x="209550" y="931311"/>
            <a:ext cx="5604513" cy="800100"/>
          </a:xfrm>
          <a:prstGeom prst="round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17D662B-208F-1DDF-F61D-64C787295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4926" y="1731411"/>
            <a:ext cx="4573178" cy="4702162"/>
          </a:xfrm>
        </p:spPr>
        <p:txBody>
          <a:bodyPr>
            <a:normAutofit/>
          </a:bodyPr>
          <a:lstStyle>
            <a:lvl2pPr>
              <a:defRPr sz="25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C38D9C98-976A-2B7B-4501-DDCB190B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91" y="1109409"/>
            <a:ext cx="4863886" cy="443903"/>
          </a:xfrm>
        </p:spPr>
        <p:txBody>
          <a:bodyPr>
            <a:noAutofit/>
          </a:bodyPr>
          <a:lstStyle>
            <a:lvl1pPr>
              <a:defRPr sz="35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84154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62BD82-A329-BABE-DE56-3B3F1FA3375E}"/>
              </a:ext>
            </a:extLst>
          </p:cNvPr>
          <p:cNvSpPr/>
          <p:nvPr userDrawn="1"/>
        </p:nvSpPr>
        <p:spPr>
          <a:xfrm>
            <a:off x="868589" y="3563267"/>
            <a:ext cx="10515601" cy="955067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59853F9-90DF-7BC7-CDFA-B044865BD0FE}"/>
              </a:ext>
            </a:extLst>
          </p:cNvPr>
          <p:cNvSpPr/>
          <p:nvPr userDrawn="1"/>
        </p:nvSpPr>
        <p:spPr>
          <a:xfrm>
            <a:off x="865333" y="2447217"/>
            <a:ext cx="10515601" cy="955067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6E9BC7D-4ED8-2B9D-CCF8-93F7F1AFB43E}"/>
              </a:ext>
            </a:extLst>
          </p:cNvPr>
          <p:cNvSpPr/>
          <p:nvPr userDrawn="1"/>
        </p:nvSpPr>
        <p:spPr>
          <a:xfrm>
            <a:off x="865333" y="4683894"/>
            <a:ext cx="10515601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CAAD345-C36D-DFE8-6CDC-734BBB9BB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0366" y="2685675"/>
            <a:ext cx="9483708" cy="478153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96A9886-6D72-182B-18FA-307DCF089D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0366" y="4938035"/>
            <a:ext cx="7286892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7391A8C-604B-59BB-FC07-4D4BFADD9A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622" y="3801725"/>
            <a:ext cx="9483708" cy="478153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57C804-03E1-43B3-4E9E-F05486538A35}"/>
              </a:ext>
            </a:extLst>
          </p:cNvPr>
          <p:cNvSpPr/>
          <p:nvPr userDrawn="1"/>
        </p:nvSpPr>
        <p:spPr>
          <a:xfrm>
            <a:off x="618379" y="2669922"/>
            <a:ext cx="493906" cy="493906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4C3834-07B5-8F53-0CBB-09FFA3AE6EBC}"/>
              </a:ext>
            </a:extLst>
          </p:cNvPr>
          <p:cNvSpPr/>
          <p:nvPr userDrawn="1"/>
        </p:nvSpPr>
        <p:spPr>
          <a:xfrm>
            <a:off x="618379" y="3793847"/>
            <a:ext cx="493906" cy="493906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69B2280-495D-AF5E-FAE9-4BAA2AB556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187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89BF33C4-066D-7CD5-FA0E-4E56F41CC9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187" y="1794489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CF6B73-369B-9B47-1B8D-68743D73CEB6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C1CF7AF8-98C6-BCA9-0645-3AC7053A1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4" name="Title 19">
            <a:extLst>
              <a:ext uri="{FF2B5EF4-FFF2-40B4-BE49-F238E27FC236}">
                <a16:creationId xmlns:a16="http://schemas.microsoft.com/office/drawing/2014/main" id="{D6599BB6-0970-1222-AADB-27472DBA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7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E7E14-9FB6-B6D8-A35E-107F3B1F9448}"/>
              </a:ext>
            </a:extLst>
          </p:cNvPr>
          <p:cNvGrpSpPr/>
          <p:nvPr userDrawn="1"/>
        </p:nvGrpSpPr>
        <p:grpSpPr>
          <a:xfrm>
            <a:off x="618379" y="5289516"/>
            <a:ext cx="493906" cy="493906"/>
            <a:chOff x="618379" y="5289516"/>
            <a:chExt cx="493906" cy="4939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2AA9FEE-60F5-7311-A290-565248F6A3B0}"/>
                </a:ext>
              </a:extLst>
            </p:cNvPr>
            <p:cNvSpPr/>
            <p:nvPr userDrawn="1"/>
          </p:nvSpPr>
          <p:spPr>
            <a:xfrm>
              <a:off x="618379" y="5289516"/>
              <a:ext cx="493906" cy="493906"/>
            </a:xfrm>
            <a:prstGeom prst="ellipse">
              <a:avLst/>
            </a:prstGeom>
            <a:solidFill>
              <a:srgbClr val="009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baseline="0">
                <a:latin typeface="Merriweather" pitchFamily="2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774879-A03E-1716-D194-B781B5E07F63}"/>
                </a:ext>
              </a:extLst>
            </p:cNvPr>
            <p:cNvSpPr txBox="1"/>
            <p:nvPr userDrawn="1"/>
          </p:nvSpPr>
          <p:spPr>
            <a:xfrm>
              <a:off x="692572" y="5300865"/>
              <a:ext cx="307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baseline="0">
                  <a:solidFill>
                    <a:schemeClr val="bg1"/>
                  </a:solidFill>
                  <a:latin typeface="Merriweather" pitchFamily="2" charset="7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415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6E9BC7D-4ED8-2B9D-CCF8-93F7F1AFB43E}"/>
              </a:ext>
            </a:extLst>
          </p:cNvPr>
          <p:cNvSpPr/>
          <p:nvPr userDrawn="1"/>
        </p:nvSpPr>
        <p:spPr>
          <a:xfrm>
            <a:off x="2388791" y="4959418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96A9886-6D72-182B-18FA-307DCF089D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697" y="5214432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15ECB05-D6AD-2465-68F6-BE1AFE052FC5}"/>
              </a:ext>
            </a:extLst>
          </p:cNvPr>
          <p:cNvSpPr/>
          <p:nvPr userDrawn="1"/>
        </p:nvSpPr>
        <p:spPr>
          <a:xfrm>
            <a:off x="2388791" y="3085721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6BEC37-0981-8FA3-8D1F-E55901D22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697" y="3340735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84A5A4-3623-96F7-56C7-2A09CF133A40}"/>
              </a:ext>
            </a:extLst>
          </p:cNvPr>
          <p:cNvSpPr/>
          <p:nvPr userDrawn="1"/>
        </p:nvSpPr>
        <p:spPr>
          <a:xfrm>
            <a:off x="2388791" y="1210922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174A9D0-77E2-68A8-2700-68C0F17F6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2697" y="1465936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A14D5E-4297-2634-B0AB-EC8AB5B52DF3}"/>
              </a:ext>
            </a:extLst>
          </p:cNvPr>
          <p:cNvSpPr/>
          <p:nvPr userDrawn="1"/>
        </p:nvSpPr>
        <p:spPr>
          <a:xfrm>
            <a:off x="2141838" y="1821171"/>
            <a:ext cx="493906" cy="493906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409A60-80FF-0748-FC21-08135A7A3BC1}"/>
              </a:ext>
            </a:extLst>
          </p:cNvPr>
          <p:cNvSpPr/>
          <p:nvPr userDrawn="1"/>
        </p:nvSpPr>
        <p:spPr>
          <a:xfrm>
            <a:off x="2141838" y="3694868"/>
            <a:ext cx="493906" cy="493906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081E71-7B88-DA2B-F745-AADB6E7FE279}"/>
              </a:ext>
            </a:extLst>
          </p:cNvPr>
          <p:cNvGrpSpPr/>
          <p:nvPr userDrawn="1"/>
        </p:nvGrpSpPr>
        <p:grpSpPr>
          <a:xfrm>
            <a:off x="2141838" y="5564019"/>
            <a:ext cx="493906" cy="493906"/>
            <a:chOff x="618379" y="5289516"/>
            <a:chExt cx="493906" cy="4939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83E40B-3754-D64D-67F3-342D869014F0}"/>
                </a:ext>
              </a:extLst>
            </p:cNvPr>
            <p:cNvSpPr/>
            <p:nvPr userDrawn="1"/>
          </p:nvSpPr>
          <p:spPr>
            <a:xfrm>
              <a:off x="618379" y="5289516"/>
              <a:ext cx="493906" cy="493906"/>
            </a:xfrm>
            <a:prstGeom prst="ellipse">
              <a:avLst/>
            </a:prstGeom>
            <a:solidFill>
              <a:srgbClr val="009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baseline="0">
                <a:latin typeface="Merriweather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38B42A-DFA7-DC4E-1CB1-0B0FF804DE82}"/>
                </a:ext>
              </a:extLst>
            </p:cNvPr>
            <p:cNvSpPr txBox="1"/>
            <p:nvPr userDrawn="1"/>
          </p:nvSpPr>
          <p:spPr>
            <a:xfrm>
              <a:off x="692572" y="5300865"/>
              <a:ext cx="307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baseline="0">
                  <a:solidFill>
                    <a:schemeClr val="bg1"/>
                  </a:solidFill>
                  <a:latin typeface="Merriweather" pitchFamily="2" charset="77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DB9C227-2773-58B1-0185-F93ED02EB55B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B54"/>
              </a:solidFill>
            </a:endParaRPr>
          </a:p>
        </p:txBody>
      </p:sp>
      <p:pic>
        <p:nvPicPr>
          <p:cNvPr id="15" name="Picture 1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F3860904-3BC1-6ADC-C732-675A471ED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17" name="Title 19">
            <a:extLst>
              <a:ext uri="{FF2B5EF4-FFF2-40B4-BE49-F238E27FC236}">
                <a16:creationId xmlns:a16="http://schemas.microsoft.com/office/drawing/2014/main" id="{5767F39A-C9B8-7364-0C49-AE8E24F1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7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26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69B2280-495D-AF5E-FAE9-4BAA2AB556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7555" y="4670605"/>
            <a:ext cx="2878605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A6EF5C-8831-CFDC-71EE-A45018E412D8}"/>
              </a:ext>
            </a:extLst>
          </p:cNvPr>
          <p:cNvSpPr/>
          <p:nvPr userDrawn="1"/>
        </p:nvSpPr>
        <p:spPr>
          <a:xfrm>
            <a:off x="4961126" y="2018845"/>
            <a:ext cx="2299855" cy="2299855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11"/>
            </a:stretch>
          </a:blipFill>
          <a:ln w="152400">
            <a:solidFill>
              <a:srgbClr val="2D4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66E7BE-71EC-D0C9-808A-05C1DBC5A1D7}"/>
              </a:ext>
            </a:extLst>
          </p:cNvPr>
          <p:cNvSpPr/>
          <p:nvPr userDrawn="1"/>
        </p:nvSpPr>
        <p:spPr>
          <a:xfrm>
            <a:off x="976929" y="2018844"/>
            <a:ext cx="2299855" cy="2299855"/>
          </a:xfrm>
          <a:prstGeom prst="ellipse">
            <a:avLst/>
          </a:prstGeom>
          <a:blipFill>
            <a:blip r:embed="rId3"/>
            <a:stretch>
              <a:fillRect l="-28311" r="-17031"/>
            </a:stretch>
          </a:blipFill>
          <a:ln w="152400">
            <a:solidFill>
              <a:srgbClr val="4B6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C1774F2-98CB-5443-2445-01F975CDDCB9}"/>
              </a:ext>
            </a:extLst>
          </p:cNvPr>
          <p:cNvSpPr/>
          <p:nvPr userDrawn="1"/>
        </p:nvSpPr>
        <p:spPr>
          <a:xfrm>
            <a:off x="8760907" y="2018845"/>
            <a:ext cx="2299855" cy="2299855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4C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63C8FE28-071C-7DDA-E99D-682627E8E1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1752" y="4720030"/>
            <a:ext cx="2878605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6C887F92-4D5D-F216-89DC-F64C9513C1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86586" y="4720029"/>
            <a:ext cx="2878605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84AB4-BFEE-56B3-C587-214FEBF2723D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DB0FDFEB-54AB-4CCD-8CDA-BA0961E97C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9" name="Title 19">
            <a:extLst>
              <a:ext uri="{FF2B5EF4-FFF2-40B4-BE49-F238E27FC236}">
                <a16:creationId xmlns:a16="http://schemas.microsoft.com/office/drawing/2014/main" id="{F8C98F5C-813E-304F-38D6-010D5D33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7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7083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655CAB1-2907-6A83-666C-0168FBBD395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57086757"/>
              </p:ext>
            </p:extLst>
          </p:nvPr>
        </p:nvGraphicFramePr>
        <p:xfrm>
          <a:off x="5020332" y="11942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61109149-F3E2-105F-7554-BF7E6042DB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BC6A3-2ABF-0AA9-AA3C-9A932095F4CF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30FBD51C-A2FB-E6FC-E950-35DD30B367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175FB7E9-E94B-7FDE-AA5C-75E404A4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421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655CAB1-2907-6A83-666C-0168FBBD395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09701471"/>
              </p:ext>
            </p:extLst>
          </p:nvPr>
        </p:nvGraphicFramePr>
        <p:xfrm>
          <a:off x="5020332" y="11942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61109149-F3E2-105F-7554-BF7E6042DB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BC6A3-2ABF-0AA9-AA3C-9A932095F4CF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30FBD51C-A2FB-E6FC-E950-35DD30B367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175FB7E9-E94B-7FDE-AA5C-75E404A4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670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FE8EB579-9E92-DF66-9AC9-E48AFC030D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F97E2E-46E8-1A67-9A5D-45A91C217A5C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EF749F0-7BB7-B7C6-BAFF-A8E4D09104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A90D66BA-E690-6FA7-1A2A-FBB06BA79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679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A6D35465-C283-FB06-E19D-1667756ED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AA0BA7-DC46-D6F4-722E-46FEDA466510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B7A3FCFE-6C62-F1BE-6E06-9FA0E57ED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810D1F8E-4843-3DAD-B741-23648E08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5767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26216F9A-69A5-52B7-F970-FF404389F4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E73F74-6E5A-9BB9-B9D3-0C1FCD8F06F5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ED659F3-9112-2B4B-0A38-11B441B7B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6BAA57A8-BA32-CE5C-3A08-3166A8A7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71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book&#10;&#10;Description automatically generated">
            <a:extLst>
              <a:ext uri="{FF2B5EF4-FFF2-40B4-BE49-F238E27FC236}">
                <a16:creationId xmlns:a16="http://schemas.microsoft.com/office/drawing/2014/main" id="{6537966D-C526-0229-C7D1-778AFBCD1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53" b="-3943"/>
          <a:stretch/>
        </p:blipFill>
        <p:spPr>
          <a:xfrm>
            <a:off x="0" y="1"/>
            <a:ext cx="12203644" cy="617599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85E59-24AF-67D2-222C-8E5980D952D6}"/>
              </a:ext>
            </a:extLst>
          </p:cNvPr>
          <p:cNvCxnSpPr>
            <a:cxnSpLocks/>
          </p:cNvCxnSpPr>
          <p:nvPr userDrawn="1"/>
        </p:nvCxnSpPr>
        <p:spPr>
          <a:xfrm>
            <a:off x="-11645" y="5919118"/>
            <a:ext cx="12203645" cy="0"/>
          </a:xfrm>
          <a:prstGeom prst="line">
            <a:avLst/>
          </a:prstGeom>
          <a:ln w="66675">
            <a:solidFill>
              <a:srgbClr val="F4C6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36516DAE-711E-1173-52C7-3BC710A26E60}"/>
              </a:ext>
            </a:extLst>
          </p:cNvPr>
          <p:cNvSpPr/>
          <p:nvPr userDrawn="1"/>
        </p:nvSpPr>
        <p:spPr>
          <a:xfrm>
            <a:off x="373405" y="571576"/>
            <a:ext cx="10886467" cy="1274344"/>
          </a:xfrm>
          <a:custGeom>
            <a:avLst/>
            <a:gdLst>
              <a:gd name="connsiteX0" fmla="*/ 498664 w 10886467"/>
              <a:gd name="connsiteY0" fmla="*/ 0 h 1274344"/>
              <a:gd name="connsiteX1" fmla="*/ 997330 w 10886467"/>
              <a:gd name="connsiteY1" fmla="*/ 1 h 1274344"/>
              <a:gd name="connsiteX2" fmla="*/ 4249191 w 10886467"/>
              <a:gd name="connsiteY2" fmla="*/ 1 h 1274344"/>
              <a:gd name="connsiteX3" fmla="*/ 4249191 w 10886467"/>
              <a:gd name="connsiteY3" fmla="*/ 0 h 1274344"/>
              <a:gd name="connsiteX4" fmla="*/ 7684056 w 10886467"/>
              <a:gd name="connsiteY4" fmla="*/ 0 h 1274344"/>
              <a:gd name="connsiteX5" fmla="*/ 7732414 w 10886467"/>
              <a:gd name="connsiteY5" fmla="*/ 0 h 1274344"/>
              <a:gd name="connsiteX6" fmla="*/ 8182721 w 10886467"/>
              <a:gd name="connsiteY6" fmla="*/ 0 h 1274344"/>
              <a:gd name="connsiteX7" fmla="*/ 8235788 w 10886467"/>
              <a:gd name="connsiteY7" fmla="*/ 6799 h 1274344"/>
              <a:gd name="connsiteX8" fmla="*/ 9889137 w 10886467"/>
              <a:gd name="connsiteY8" fmla="*/ 6799 h 1274344"/>
              <a:gd name="connsiteX9" fmla="*/ 9937496 w 10886467"/>
              <a:gd name="connsiteY9" fmla="*/ 6799 h 1274344"/>
              <a:gd name="connsiteX10" fmla="*/ 10387803 w 10886467"/>
              <a:gd name="connsiteY10" fmla="*/ 6799 h 1274344"/>
              <a:gd name="connsiteX11" fmla="*/ 10886467 w 10886467"/>
              <a:gd name="connsiteY11" fmla="*/ 640572 h 1274344"/>
              <a:gd name="connsiteX12" fmla="*/ 10387803 w 10886467"/>
              <a:gd name="connsiteY12" fmla="*/ 1274344 h 1274344"/>
              <a:gd name="connsiteX13" fmla="*/ 9889137 w 10886467"/>
              <a:gd name="connsiteY13" fmla="*/ 1274343 h 1274344"/>
              <a:gd name="connsiteX14" fmla="*/ 6637277 w 10886467"/>
              <a:gd name="connsiteY14" fmla="*/ 1274343 h 1274344"/>
              <a:gd name="connsiteX15" fmla="*/ 6637277 w 10886467"/>
              <a:gd name="connsiteY15" fmla="*/ 1274344 h 1274344"/>
              <a:gd name="connsiteX16" fmla="*/ 3202412 w 10886467"/>
              <a:gd name="connsiteY16" fmla="*/ 1274344 h 1274344"/>
              <a:gd name="connsiteX17" fmla="*/ 3154053 w 10886467"/>
              <a:gd name="connsiteY17" fmla="*/ 1274344 h 1274344"/>
              <a:gd name="connsiteX18" fmla="*/ 2703747 w 10886467"/>
              <a:gd name="connsiteY18" fmla="*/ 1274344 h 1274344"/>
              <a:gd name="connsiteX19" fmla="*/ 2650680 w 10886467"/>
              <a:gd name="connsiteY19" fmla="*/ 1267545 h 1274344"/>
              <a:gd name="connsiteX20" fmla="*/ 997330 w 10886467"/>
              <a:gd name="connsiteY20" fmla="*/ 1267545 h 1274344"/>
              <a:gd name="connsiteX21" fmla="*/ 948971 w 10886467"/>
              <a:gd name="connsiteY21" fmla="*/ 1267545 h 1274344"/>
              <a:gd name="connsiteX22" fmla="*/ 498664 w 10886467"/>
              <a:gd name="connsiteY22" fmla="*/ 1267545 h 1274344"/>
              <a:gd name="connsiteX23" fmla="*/ 0 w 10886467"/>
              <a:gd name="connsiteY23" fmla="*/ 633773 h 1274344"/>
              <a:gd name="connsiteX24" fmla="*/ 498664 w 10886467"/>
              <a:gd name="connsiteY24" fmla="*/ 0 h 127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86467" h="1274344">
                <a:moveTo>
                  <a:pt x="498664" y="0"/>
                </a:moveTo>
                <a:lnTo>
                  <a:pt x="997330" y="1"/>
                </a:lnTo>
                <a:lnTo>
                  <a:pt x="4249191" y="1"/>
                </a:lnTo>
                <a:lnTo>
                  <a:pt x="4249191" y="0"/>
                </a:lnTo>
                <a:lnTo>
                  <a:pt x="7684056" y="0"/>
                </a:lnTo>
                <a:lnTo>
                  <a:pt x="7732414" y="0"/>
                </a:lnTo>
                <a:lnTo>
                  <a:pt x="8182721" y="0"/>
                </a:lnTo>
                <a:lnTo>
                  <a:pt x="8235788" y="6799"/>
                </a:lnTo>
                <a:lnTo>
                  <a:pt x="9889137" y="6799"/>
                </a:lnTo>
                <a:lnTo>
                  <a:pt x="9937496" y="6799"/>
                </a:lnTo>
                <a:lnTo>
                  <a:pt x="10387803" y="6799"/>
                </a:lnTo>
                <a:cubicBezTo>
                  <a:pt x="10663207" y="6799"/>
                  <a:pt x="10886467" y="290549"/>
                  <a:pt x="10886467" y="640572"/>
                </a:cubicBezTo>
                <a:cubicBezTo>
                  <a:pt x="10886467" y="990594"/>
                  <a:pt x="10663207" y="1274344"/>
                  <a:pt x="10387803" y="1274344"/>
                </a:cubicBezTo>
                <a:lnTo>
                  <a:pt x="9889137" y="1274343"/>
                </a:lnTo>
                <a:lnTo>
                  <a:pt x="6637277" y="1274343"/>
                </a:lnTo>
                <a:lnTo>
                  <a:pt x="6637277" y="1274344"/>
                </a:lnTo>
                <a:lnTo>
                  <a:pt x="3202412" y="1274344"/>
                </a:lnTo>
                <a:lnTo>
                  <a:pt x="3154053" y="1274344"/>
                </a:lnTo>
                <a:lnTo>
                  <a:pt x="2703747" y="1274344"/>
                </a:lnTo>
                <a:lnTo>
                  <a:pt x="2650680" y="1267545"/>
                </a:lnTo>
                <a:lnTo>
                  <a:pt x="997330" y="1267545"/>
                </a:lnTo>
                <a:lnTo>
                  <a:pt x="948971" y="1267545"/>
                </a:lnTo>
                <a:lnTo>
                  <a:pt x="498664" y="1267545"/>
                </a:lnTo>
                <a:cubicBezTo>
                  <a:pt x="223260" y="1267545"/>
                  <a:pt x="0" y="983795"/>
                  <a:pt x="0" y="633773"/>
                </a:cubicBezTo>
                <a:cubicBezTo>
                  <a:pt x="0" y="283750"/>
                  <a:pt x="223260" y="0"/>
                  <a:pt x="498664" y="0"/>
                </a:cubicBezTo>
                <a:close/>
              </a:path>
            </a:pathLst>
          </a:custGeom>
          <a:solidFill>
            <a:srgbClr val="2D4FA3">
              <a:alpha val="88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2A22BDB-F7E5-2124-5B6C-3FD890BD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74" y="579348"/>
            <a:ext cx="10157128" cy="1325563"/>
          </a:xfrm>
        </p:spPr>
        <p:txBody>
          <a:bodyPr>
            <a:noAutofit/>
          </a:bodyPr>
          <a:lstStyle>
            <a:lvl1pPr algn="ctr">
              <a:defRPr sz="52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E070DF5-0AA8-B2D6-A0D1-0239B2F06F77}"/>
              </a:ext>
            </a:extLst>
          </p:cNvPr>
          <p:cNvSpPr/>
          <p:nvPr userDrawn="1"/>
        </p:nvSpPr>
        <p:spPr>
          <a:xfrm rot="10800000" flipV="1">
            <a:off x="738074" y="2115541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2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411B341-52B9-3735-A11C-448F01AE1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3405" y="5940576"/>
            <a:ext cx="2182755" cy="8640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9EA84D2-EC77-2F60-8088-9C81D77936FD}"/>
              </a:ext>
            </a:extLst>
          </p:cNvPr>
          <p:cNvSpPr txBox="1"/>
          <p:nvPr userDrawn="1"/>
        </p:nvSpPr>
        <p:spPr>
          <a:xfrm>
            <a:off x="8832303" y="6190984"/>
            <a:ext cx="30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2000" b="1" i="0" u="none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b="1" i="0" u="none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Indiana.org</a:t>
            </a:r>
            <a:endParaRPr lang="en-US" sz="2000" b="1" i="0" u="none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22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41164E38-7945-6F77-E473-E7BD57044F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E562E3-498F-8340-F823-070C364F4202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0F1563D-DEFC-66FB-2263-749751F64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ADCE30CC-40B2-8857-036C-B26F4C62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576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41164E38-7945-6F77-E473-E7BD57044F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E562E3-498F-8340-F823-070C364F4202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0F1563D-DEFC-66FB-2263-749751F64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ADCE30CC-40B2-8857-036C-B26F4C62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99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B436FF99-173E-B311-0269-B9430E64E7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45B791-4427-8FE1-4CA3-54F1BF29BBB1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12C99E5E-D33B-A52D-2718-87DBBBBE8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4B4EAB91-3A73-07B9-BDAD-397D9EF4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926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342558C3-64FF-41A6-BD5C-B443D452AA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72DC5-32D9-11EC-0994-0295AACE6EA2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47452FF3-DE21-C074-1E3A-5D9DCC7C9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EF61A9CD-D339-0B1E-4D3F-ABADBC3E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1761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E593A48A-48AF-D7A6-2E9D-3B73E34D38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42D3B6-FE8F-F8EE-6151-5F78E7D40EAB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0C33200F-BE26-3082-C0C0-0A30FFEEE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85EB03B6-A5B5-4089-8313-3497D806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6387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3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6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3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2D4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6A620F-AB8A-6B4C-0D46-5CA8BCE1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29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71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826B0-F62C-8BC7-EFEE-DA7CA536CD5A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5FD7092-C1F5-53F0-3C4C-69A9722A7C49}"/>
              </a:ext>
            </a:extLst>
          </p:cNvPr>
          <p:cNvSpPr/>
          <p:nvPr userDrawn="1"/>
        </p:nvSpPr>
        <p:spPr>
          <a:xfrm rot="10800000">
            <a:off x="10864287" y="22766"/>
            <a:ext cx="703817" cy="908545"/>
          </a:xfrm>
          <a:prstGeom prst="round2SameRect">
            <a:avLst/>
          </a:pr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quare academic cap&#10;&#10;Description automatically generated">
            <a:extLst>
              <a:ext uri="{FF2B5EF4-FFF2-40B4-BE49-F238E27FC236}">
                <a16:creationId xmlns:a16="http://schemas.microsoft.com/office/drawing/2014/main" id="{CBA664A2-B6B5-EBCD-B429-D5073A0F8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074" y="137030"/>
            <a:ext cx="504241" cy="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70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8B650B29-9099-E980-C960-FB448882D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25400" y="0"/>
            <a:ext cx="12217400" cy="68789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E4BD8BA-3D51-B6E2-6589-87D60F844612}"/>
              </a:ext>
            </a:extLst>
          </p:cNvPr>
          <p:cNvSpPr txBox="1">
            <a:spLocks/>
          </p:cNvSpPr>
          <p:nvPr userDrawn="1"/>
        </p:nvSpPr>
        <p:spPr>
          <a:xfrm>
            <a:off x="550575" y="3526150"/>
            <a:ext cx="5907173" cy="1107997"/>
          </a:xfrm>
          <a:prstGeom prst="rect">
            <a:avLst/>
          </a:prstGeom>
        </p:spPr>
        <p:txBody>
          <a:bodyPr lIns="0" rIns="9144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200">
                <a:solidFill>
                  <a:srgbClr val="1F2B54"/>
                </a:solidFill>
                <a:latin typeface="Brandon Text Regular" panose="020B0503020203060203" pitchFamily="34" charset="77"/>
              </a:rPr>
              <a:t>No essay required     • Need to be 16 or older</a:t>
            </a:r>
          </a:p>
          <a:p>
            <a:pPr marL="0"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200">
                <a:solidFill>
                  <a:srgbClr val="1F2B54"/>
                </a:solidFill>
                <a:latin typeface="Brandon Text Regular" panose="020B0503020203060203" pitchFamily="34" charset="77"/>
              </a:rPr>
              <a:t>Not based on GPA     • Must live in Indiana</a:t>
            </a:r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3B5BB89-46BE-3726-8991-C339DDB929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990" y="152961"/>
            <a:ext cx="1840132" cy="728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BF42C0-DE4E-6745-9F7A-B6C5D66BC837}"/>
              </a:ext>
            </a:extLst>
          </p:cNvPr>
          <p:cNvSpPr txBox="1"/>
          <p:nvPr userDrawn="1"/>
        </p:nvSpPr>
        <p:spPr>
          <a:xfrm>
            <a:off x="550574" y="4634147"/>
            <a:ext cx="4746891" cy="135421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lvl="1" indent="0" algn="ctr">
              <a:lnSpc>
                <a:spcPct val="100000"/>
              </a:lnSpc>
              <a:buNone/>
            </a:pPr>
            <a: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for a chance to win a </a:t>
            </a:r>
            <a:b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$1,000 Scholarship at:</a:t>
            </a:r>
            <a:br>
              <a:rPr lang="en-US" sz="22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32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/1000</a:t>
            </a:r>
            <a:endParaRPr lang="en-US" sz="2200" b="1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DB386-F4A9-6B03-57AB-84AB2A283825}"/>
              </a:ext>
            </a:extLst>
          </p:cNvPr>
          <p:cNvSpPr txBox="1"/>
          <p:nvPr userDrawn="1"/>
        </p:nvSpPr>
        <p:spPr>
          <a:xfrm>
            <a:off x="550575" y="870060"/>
            <a:ext cx="47468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the </a:t>
            </a:r>
            <a:r>
              <a:rPr lang="en-US" sz="34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3400" b="1" i="0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br>
              <a:rPr lang="en-US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8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$1,000</a:t>
            </a:r>
            <a:br>
              <a:rPr lang="en-US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Scholarship Giveaway!</a:t>
            </a:r>
            <a:endParaRPr lang="en-US" sz="34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70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59613FF-FE55-0FEF-26D0-0D6560EC6D8C}"/>
              </a:ext>
            </a:extLst>
          </p:cNvPr>
          <p:cNvSpPr/>
          <p:nvPr userDrawn="1"/>
        </p:nvSpPr>
        <p:spPr>
          <a:xfrm>
            <a:off x="7244375" y="2047838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C9D9004-1A6E-B95E-25ED-D7C9FDD22237}"/>
              </a:ext>
            </a:extLst>
          </p:cNvPr>
          <p:cNvSpPr/>
          <p:nvPr userDrawn="1"/>
        </p:nvSpPr>
        <p:spPr>
          <a:xfrm>
            <a:off x="7244374" y="2989242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4B5E9BF-372D-6242-7746-4217CE5FC7E7}"/>
              </a:ext>
            </a:extLst>
          </p:cNvPr>
          <p:cNvSpPr/>
          <p:nvPr userDrawn="1"/>
        </p:nvSpPr>
        <p:spPr>
          <a:xfrm>
            <a:off x="7244374" y="3930644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DC80C6A-493B-8CE7-DB76-638474FE51C4}"/>
              </a:ext>
            </a:extLst>
          </p:cNvPr>
          <p:cNvSpPr/>
          <p:nvPr userDrawn="1"/>
        </p:nvSpPr>
        <p:spPr>
          <a:xfrm>
            <a:off x="7244373" y="4871040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528FA8A-3D8D-6B2A-1C5A-EFB2D45100FC}"/>
              </a:ext>
            </a:extLst>
          </p:cNvPr>
          <p:cNvSpPr/>
          <p:nvPr userDrawn="1"/>
        </p:nvSpPr>
        <p:spPr>
          <a:xfrm>
            <a:off x="7244372" y="5820368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69B2280-495D-AF5E-FAE9-4BAA2AB556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187" y="1018742"/>
            <a:ext cx="10515600" cy="32391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8BBDD17-0CE0-7FA6-CA90-15D748166CB5}"/>
              </a:ext>
            </a:extLst>
          </p:cNvPr>
          <p:cNvSpPr/>
          <p:nvPr userDrawn="1"/>
        </p:nvSpPr>
        <p:spPr>
          <a:xfrm>
            <a:off x="1567315" y="1994641"/>
            <a:ext cx="892491" cy="892491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30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AE294BFF-B166-57D4-0FF2-A3D6F21EAD54}"/>
              </a:ext>
            </a:extLst>
          </p:cNvPr>
          <p:cNvSpPr/>
          <p:nvPr userDrawn="1"/>
        </p:nvSpPr>
        <p:spPr>
          <a:xfrm>
            <a:off x="2013560" y="2047838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3DD25D18-7919-4DC7-0A7B-F5B465F4249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44477" y="2101040"/>
            <a:ext cx="2509886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82" name="Text Placeholder 31">
            <a:extLst>
              <a:ext uri="{FF2B5EF4-FFF2-40B4-BE49-F238E27FC236}">
                <a16:creationId xmlns:a16="http://schemas.microsoft.com/office/drawing/2014/main" id="{E11FF8D4-C1E0-D70D-2041-96B36466B3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544477" y="1514168"/>
            <a:ext cx="1494464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4B658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On Time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100624-EDE8-60C8-03AA-D0720AEF0BEB}"/>
              </a:ext>
            </a:extLst>
          </p:cNvPr>
          <p:cNvSpPr/>
          <p:nvPr userDrawn="1"/>
        </p:nvSpPr>
        <p:spPr>
          <a:xfrm>
            <a:off x="1567314" y="2936045"/>
            <a:ext cx="892491" cy="892491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60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69D56D-8152-F4EA-BBF0-25A71314FD9C}"/>
              </a:ext>
            </a:extLst>
          </p:cNvPr>
          <p:cNvSpPr/>
          <p:nvPr userDrawn="1"/>
        </p:nvSpPr>
        <p:spPr>
          <a:xfrm>
            <a:off x="2013559" y="2989242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3B8111C-E086-ED30-AC30-DE82BEC7562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44476" y="3042444"/>
            <a:ext cx="2509886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F95004-BB6A-F58B-4D41-E5B795E8F553}"/>
              </a:ext>
            </a:extLst>
          </p:cNvPr>
          <p:cNvSpPr/>
          <p:nvPr userDrawn="1"/>
        </p:nvSpPr>
        <p:spPr>
          <a:xfrm>
            <a:off x="1567314" y="3877447"/>
            <a:ext cx="892491" cy="892491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90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888CE09-EB5B-24C3-7B61-B5EBA4939612}"/>
              </a:ext>
            </a:extLst>
          </p:cNvPr>
          <p:cNvSpPr/>
          <p:nvPr userDrawn="1"/>
        </p:nvSpPr>
        <p:spPr>
          <a:xfrm>
            <a:off x="2013559" y="3930644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8BA3722-E35C-72C5-02B8-70FAB9BF54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44476" y="3983846"/>
            <a:ext cx="2509886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9FB72D-1596-23CB-3238-3E61A202C3FE}"/>
              </a:ext>
            </a:extLst>
          </p:cNvPr>
          <p:cNvSpPr/>
          <p:nvPr userDrawn="1"/>
        </p:nvSpPr>
        <p:spPr>
          <a:xfrm>
            <a:off x="1567313" y="4817843"/>
            <a:ext cx="892491" cy="892491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BF05A1-5FAA-CE33-C6B9-8785A6004D0D}"/>
              </a:ext>
            </a:extLst>
          </p:cNvPr>
          <p:cNvSpPr/>
          <p:nvPr userDrawn="1"/>
        </p:nvSpPr>
        <p:spPr>
          <a:xfrm>
            <a:off x="2013558" y="4871040"/>
            <a:ext cx="3212875" cy="786095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EE5EDDB-B843-5F18-9589-BB55DA18A92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544475" y="4924242"/>
            <a:ext cx="2509886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23C680-7D93-E815-0A70-1B44FB82C024}"/>
              </a:ext>
            </a:extLst>
          </p:cNvPr>
          <p:cNvSpPr/>
          <p:nvPr userDrawn="1"/>
        </p:nvSpPr>
        <p:spPr>
          <a:xfrm>
            <a:off x="6798130" y="1994641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24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D36F593-934A-AA86-7E49-3D17F07E9AE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75292" y="2101040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E973C20C-DF28-3270-28AC-5212A85A5B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75292" y="1514168"/>
            <a:ext cx="1494464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4B658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On Time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6553A0-A5E4-3E95-B9C5-851E3A04D070}"/>
              </a:ext>
            </a:extLst>
          </p:cNvPr>
          <p:cNvSpPr/>
          <p:nvPr userDrawn="1"/>
        </p:nvSpPr>
        <p:spPr>
          <a:xfrm>
            <a:off x="6798129" y="2936045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48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2AC7A05C-7E37-67F1-683E-2616F7E621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75291" y="3042444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B1E454-32B9-53CF-34F5-56447038E156}"/>
              </a:ext>
            </a:extLst>
          </p:cNvPr>
          <p:cNvSpPr/>
          <p:nvPr userDrawn="1"/>
        </p:nvSpPr>
        <p:spPr>
          <a:xfrm>
            <a:off x="6798129" y="3877447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72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27E96C4C-F91A-1328-8B39-F77114093D5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75291" y="3983846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5D212978-FC22-EB16-2416-55A32015EBD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75290" y="4924242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1A5012D-AD58-5230-006D-C124EF1AEE21}"/>
              </a:ext>
            </a:extLst>
          </p:cNvPr>
          <p:cNvSpPr/>
          <p:nvPr userDrawn="1"/>
        </p:nvSpPr>
        <p:spPr>
          <a:xfrm>
            <a:off x="6798127" y="5767171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5F0A7EBA-D41D-5417-6E0D-310F774DE2B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75289" y="5873570"/>
            <a:ext cx="2509885" cy="6796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b="0" i="0">
                <a:latin typeface="Brandon Text Medium" panose="020B0503020203060203" pitchFamily="34" charset="77"/>
              </a:defRPr>
            </a:lvl1pPr>
            <a:lvl2pPr>
              <a:defRPr sz="20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en-US"/>
              <a:t>Text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C1A78F-A6EA-D4D0-0FC0-14582BBA456D}"/>
              </a:ext>
            </a:extLst>
          </p:cNvPr>
          <p:cNvSpPr/>
          <p:nvPr userDrawn="1"/>
        </p:nvSpPr>
        <p:spPr>
          <a:xfrm>
            <a:off x="6798126" y="4817841"/>
            <a:ext cx="892491" cy="892491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baseline="0">
                <a:latin typeface="Merriweather" pitchFamily="2" charset="77"/>
              </a:rPr>
              <a:t>96</a:t>
            </a:r>
          </a:p>
          <a:p>
            <a:pPr algn="ctr"/>
            <a:r>
              <a:rPr lang="en-US" sz="11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8FC404-E7AD-6D08-B499-F5306209D15A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01EA320F-5599-83B5-E2B1-FE2DC8C6F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14" name="Title 19">
            <a:extLst>
              <a:ext uri="{FF2B5EF4-FFF2-40B4-BE49-F238E27FC236}">
                <a16:creationId xmlns:a16="http://schemas.microsoft.com/office/drawing/2014/main" id="{E4B71732-207B-DDA1-6A55-EBA846FD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660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48">
            <a:extLst>
              <a:ext uri="{FF2B5EF4-FFF2-40B4-BE49-F238E27FC236}">
                <a16:creationId xmlns:a16="http://schemas.microsoft.com/office/drawing/2014/main" id="{C7387541-7EC8-D430-6028-39408E23C170}"/>
              </a:ext>
            </a:extLst>
          </p:cNvPr>
          <p:cNvSpPr/>
          <p:nvPr userDrawn="1"/>
        </p:nvSpPr>
        <p:spPr>
          <a:xfrm>
            <a:off x="2986328" y="2213827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CF6B73-369B-9B47-1B8D-68743D73CEB6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 Placeholder 31">
            <a:extLst>
              <a:ext uri="{FF2B5EF4-FFF2-40B4-BE49-F238E27FC236}">
                <a16:creationId xmlns:a16="http://schemas.microsoft.com/office/drawing/2014/main" id="{E11FF8D4-C1E0-D70D-2041-96B36466B3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4287" y="3897975"/>
            <a:ext cx="1733018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4B658D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On Time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9144D00-A5B1-0835-B614-5FFEB61B3DE2}"/>
              </a:ext>
            </a:extLst>
          </p:cNvPr>
          <p:cNvSpPr/>
          <p:nvPr userDrawn="1"/>
        </p:nvSpPr>
        <p:spPr>
          <a:xfrm>
            <a:off x="2048200" y="2213826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30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54" name="Text Placeholder 31">
            <a:extLst>
              <a:ext uri="{FF2B5EF4-FFF2-40B4-BE49-F238E27FC236}">
                <a16:creationId xmlns:a16="http://schemas.microsoft.com/office/drawing/2014/main" id="{BCD5B86A-9998-0F62-959D-6AF388BA1F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7733" y="2310146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F12B25F0-08F2-6191-4828-45C195436E2B}"/>
              </a:ext>
            </a:extLst>
          </p:cNvPr>
          <p:cNvSpPr/>
          <p:nvPr userDrawn="1"/>
        </p:nvSpPr>
        <p:spPr>
          <a:xfrm>
            <a:off x="2986328" y="3202637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BA9434C3-22A0-37AB-B698-A960747F3BC8}"/>
              </a:ext>
            </a:extLst>
          </p:cNvPr>
          <p:cNvSpPr/>
          <p:nvPr userDrawn="1"/>
        </p:nvSpPr>
        <p:spPr>
          <a:xfrm>
            <a:off x="2048200" y="3202636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60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84A916F3-2E67-D699-6044-D8000934685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77733" y="3298956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578729AB-2730-9215-11CD-C6D73432F232}"/>
              </a:ext>
            </a:extLst>
          </p:cNvPr>
          <p:cNvSpPr/>
          <p:nvPr userDrawn="1"/>
        </p:nvSpPr>
        <p:spPr>
          <a:xfrm>
            <a:off x="2986328" y="4191444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50166E3D-92E4-76DD-101B-D717DF6461E8}"/>
              </a:ext>
            </a:extLst>
          </p:cNvPr>
          <p:cNvSpPr/>
          <p:nvPr userDrawn="1"/>
        </p:nvSpPr>
        <p:spPr>
          <a:xfrm>
            <a:off x="2048200" y="4191443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90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CE40884E-24D0-44B3-EB7C-C374CFEC6D4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77733" y="4287763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EACFEB4A-4BC6-E0C8-741E-BFE0BC619DA3}"/>
              </a:ext>
            </a:extLst>
          </p:cNvPr>
          <p:cNvSpPr/>
          <p:nvPr userDrawn="1"/>
        </p:nvSpPr>
        <p:spPr>
          <a:xfrm>
            <a:off x="2986328" y="5180249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184C1B8A-3453-F93F-3300-DDA5D7FA5602}"/>
              </a:ext>
            </a:extLst>
          </p:cNvPr>
          <p:cNvSpPr/>
          <p:nvPr userDrawn="1"/>
        </p:nvSpPr>
        <p:spPr>
          <a:xfrm>
            <a:off x="2048200" y="5180248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66" name="Text Placeholder 31">
            <a:extLst>
              <a:ext uri="{FF2B5EF4-FFF2-40B4-BE49-F238E27FC236}">
                <a16:creationId xmlns:a16="http://schemas.microsoft.com/office/drawing/2014/main" id="{671FC959-A8E3-7FE8-BC93-C7B082FFE3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77733" y="5276568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042F41CB-70C0-455B-0D5C-CDA28573CD12}"/>
              </a:ext>
            </a:extLst>
          </p:cNvPr>
          <p:cNvSpPr/>
          <p:nvPr userDrawn="1"/>
        </p:nvSpPr>
        <p:spPr>
          <a:xfrm>
            <a:off x="8986718" y="1729921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D72591F7-C797-FE21-2F1A-A7534304098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0284" y="3893902"/>
            <a:ext cx="1927412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009F9A"/>
                </a:solidFill>
                <a:latin typeface="Merriweather" pitchFamily="2" charset="77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Full Time</a:t>
            </a: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BA999087-E1E2-190B-4FF7-CC6C3B0D200D}"/>
              </a:ext>
            </a:extLst>
          </p:cNvPr>
          <p:cNvSpPr/>
          <p:nvPr userDrawn="1"/>
        </p:nvSpPr>
        <p:spPr>
          <a:xfrm>
            <a:off x="8048590" y="1729920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24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73" name="Text Placeholder 31">
            <a:extLst>
              <a:ext uri="{FF2B5EF4-FFF2-40B4-BE49-F238E27FC236}">
                <a16:creationId xmlns:a16="http://schemas.microsoft.com/office/drawing/2014/main" id="{831C70F3-EA74-433E-40C2-462BF05BD66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278123" y="1826240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DC248AEC-482D-B2C5-BE2F-291CF850B3D4}"/>
              </a:ext>
            </a:extLst>
          </p:cNvPr>
          <p:cNvSpPr/>
          <p:nvPr userDrawn="1"/>
        </p:nvSpPr>
        <p:spPr>
          <a:xfrm>
            <a:off x="8986718" y="2718731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9C545482-6D5D-879C-7575-6743B4E9219E}"/>
              </a:ext>
            </a:extLst>
          </p:cNvPr>
          <p:cNvSpPr/>
          <p:nvPr userDrawn="1"/>
        </p:nvSpPr>
        <p:spPr>
          <a:xfrm>
            <a:off x="8048590" y="2718730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48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76" name="Text Placeholder 31">
            <a:extLst>
              <a:ext uri="{FF2B5EF4-FFF2-40B4-BE49-F238E27FC236}">
                <a16:creationId xmlns:a16="http://schemas.microsoft.com/office/drawing/2014/main" id="{97678CDA-6608-86BC-0F66-92DF6761EEF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78123" y="2815050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7CDFC146-CD3F-5B10-1391-1F7407385833}"/>
              </a:ext>
            </a:extLst>
          </p:cNvPr>
          <p:cNvSpPr/>
          <p:nvPr userDrawn="1"/>
        </p:nvSpPr>
        <p:spPr>
          <a:xfrm>
            <a:off x="8986718" y="3707538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A1C08E2B-1F0C-EB3E-07DA-C405DC1598D8}"/>
              </a:ext>
            </a:extLst>
          </p:cNvPr>
          <p:cNvSpPr/>
          <p:nvPr userDrawn="1"/>
        </p:nvSpPr>
        <p:spPr>
          <a:xfrm>
            <a:off x="8048590" y="3707537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72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79" name="Text Placeholder 31">
            <a:extLst>
              <a:ext uri="{FF2B5EF4-FFF2-40B4-BE49-F238E27FC236}">
                <a16:creationId xmlns:a16="http://schemas.microsoft.com/office/drawing/2014/main" id="{5AD87C78-F265-1AA2-52CA-5338DA0C309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278123" y="3803857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C653AC36-5DD7-4F5D-57A3-25375CB00C54}"/>
              </a:ext>
            </a:extLst>
          </p:cNvPr>
          <p:cNvSpPr/>
          <p:nvPr userDrawn="1"/>
        </p:nvSpPr>
        <p:spPr>
          <a:xfrm>
            <a:off x="8986718" y="4696343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ED83009F-1A38-10AF-10A2-03AC70BBBEAB}"/>
              </a:ext>
            </a:extLst>
          </p:cNvPr>
          <p:cNvSpPr/>
          <p:nvPr userDrawn="1"/>
        </p:nvSpPr>
        <p:spPr>
          <a:xfrm>
            <a:off x="8048590" y="4696342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96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83" name="Text Placeholder 31">
            <a:extLst>
              <a:ext uri="{FF2B5EF4-FFF2-40B4-BE49-F238E27FC236}">
                <a16:creationId xmlns:a16="http://schemas.microsoft.com/office/drawing/2014/main" id="{C3D61BFD-E27E-39C4-9566-98C66C6DE3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78123" y="4792662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54DC0B98-3D8A-3D38-FAB7-0953C7D64921}"/>
              </a:ext>
            </a:extLst>
          </p:cNvPr>
          <p:cNvSpPr/>
          <p:nvPr userDrawn="1"/>
        </p:nvSpPr>
        <p:spPr>
          <a:xfrm>
            <a:off x="8986718" y="5685146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C920DA9C-4559-64C9-3F53-3D73906CFDA5}"/>
              </a:ext>
            </a:extLst>
          </p:cNvPr>
          <p:cNvSpPr/>
          <p:nvPr userDrawn="1"/>
        </p:nvSpPr>
        <p:spPr>
          <a:xfrm>
            <a:off x="8048590" y="5685145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86" name="Text Placeholder 31">
            <a:extLst>
              <a:ext uri="{FF2B5EF4-FFF2-40B4-BE49-F238E27FC236}">
                <a16:creationId xmlns:a16="http://schemas.microsoft.com/office/drawing/2014/main" id="{3E57F3F7-21B9-43CF-C516-41AA3833696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78123" y="5781465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4503CE11-A207-3FCC-9078-CF4BD651CD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187" y="1018742"/>
            <a:ext cx="10515600" cy="32391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891574-FF1E-DB03-24EC-93F7C165F719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1133B6D8-D5E9-3EA9-D11A-125709F22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438536FF-8375-C114-9660-F440E20C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4237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EA6F4D40-2B3D-9AC1-F8AD-DE36D1567751}"/>
              </a:ext>
            </a:extLst>
          </p:cNvPr>
          <p:cNvSpPr/>
          <p:nvPr userDrawn="1"/>
        </p:nvSpPr>
        <p:spPr>
          <a:xfrm>
            <a:off x="2986328" y="2213827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7C2554-7054-F41A-F0C2-EEAB06E89E28}"/>
              </a:ext>
            </a:extLst>
          </p:cNvPr>
          <p:cNvSpPr/>
          <p:nvPr userDrawn="1"/>
        </p:nvSpPr>
        <p:spPr>
          <a:xfrm>
            <a:off x="0" y="0"/>
            <a:ext cx="12192000" cy="220133"/>
          </a:xfrm>
          <a:prstGeom prst="rect">
            <a:avLst/>
          </a:pr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1B1D1323-F4B1-3F23-FA24-444EF11568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4287" y="3897975"/>
            <a:ext cx="1733018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F0762E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On Time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0C9156-022A-5945-8ABF-D3B34BD7F750}"/>
              </a:ext>
            </a:extLst>
          </p:cNvPr>
          <p:cNvSpPr/>
          <p:nvPr userDrawn="1"/>
        </p:nvSpPr>
        <p:spPr>
          <a:xfrm>
            <a:off x="2048200" y="2213826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30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0691A7B5-F0BB-F3E8-CB81-7C32DDA99C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7733" y="2310146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82405C1-3982-FF8B-1372-BE660A0B5BBE}"/>
              </a:ext>
            </a:extLst>
          </p:cNvPr>
          <p:cNvSpPr/>
          <p:nvPr userDrawn="1"/>
        </p:nvSpPr>
        <p:spPr>
          <a:xfrm>
            <a:off x="2986328" y="3202637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229CDB3-E23F-06AA-6CA2-E50CAE92927A}"/>
              </a:ext>
            </a:extLst>
          </p:cNvPr>
          <p:cNvSpPr/>
          <p:nvPr userDrawn="1"/>
        </p:nvSpPr>
        <p:spPr>
          <a:xfrm>
            <a:off x="2048200" y="3202636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60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D26FDA88-6C3F-210A-C68C-6EEF900043B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77733" y="3298956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D497880-F55A-78AF-2A72-04D19E66E6B5}"/>
              </a:ext>
            </a:extLst>
          </p:cNvPr>
          <p:cNvSpPr/>
          <p:nvPr userDrawn="1"/>
        </p:nvSpPr>
        <p:spPr>
          <a:xfrm>
            <a:off x="2986328" y="4191444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AC2C42-C4F2-6151-E6A7-1F9323BCD3E9}"/>
              </a:ext>
            </a:extLst>
          </p:cNvPr>
          <p:cNvSpPr/>
          <p:nvPr userDrawn="1"/>
        </p:nvSpPr>
        <p:spPr>
          <a:xfrm>
            <a:off x="2048200" y="4191443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90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5205737D-CB33-D434-4BF2-340E0D95F78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77733" y="4287763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021516D-B6EF-D46D-1D51-B5DF9785DBDC}"/>
              </a:ext>
            </a:extLst>
          </p:cNvPr>
          <p:cNvSpPr/>
          <p:nvPr userDrawn="1"/>
        </p:nvSpPr>
        <p:spPr>
          <a:xfrm>
            <a:off x="2986328" y="5180249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A7C7DA8-3613-EC62-C247-1CACE38694BC}"/>
              </a:ext>
            </a:extLst>
          </p:cNvPr>
          <p:cNvSpPr/>
          <p:nvPr userDrawn="1"/>
        </p:nvSpPr>
        <p:spPr>
          <a:xfrm>
            <a:off x="2048200" y="5180248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4DD2D353-0045-DDF1-01D5-708D510738C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77733" y="5276568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CC50B2F-A1AB-71DF-13B1-FCBD030B04E2}"/>
              </a:ext>
            </a:extLst>
          </p:cNvPr>
          <p:cNvSpPr/>
          <p:nvPr userDrawn="1"/>
        </p:nvSpPr>
        <p:spPr>
          <a:xfrm>
            <a:off x="8986718" y="1729921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467640C7-D5DC-C13E-5B68-8ED1FB7CD2E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0284" y="3893902"/>
            <a:ext cx="1927412" cy="463267"/>
          </a:xfrm>
        </p:spPr>
        <p:txBody>
          <a:bodyPr/>
          <a:lstStyle>
            <a:lvl1pPr marL="0" indent="0" algn="ctr">
              <a:buNone/>
              <a:defRPr b="1" i="0">
                <a:solidFill>
                  <a:srgbClr val="2D4FA3"/>
                </a:solidFill>
                <a:latin typeface="Merriweather" pitchFamily="2" charset="77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Full Time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BAD55F3-2008-B5E0-33A7-A2E72EB43A8B}"/>
              </a:ext>
            </a:extLst>
          </p:cNvPr>
          <p:cNvSpPr/>
          <p:nvPr userDrawn="1"/>
        </p:nvSpPr>
        <p:spPr>
          <a:xfrm>
            <a:off x="8048590" y="1729920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24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E8FE59D7-5482-8063-BC59-D13FECD53B4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278123" y="1826240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EC4907D-7913-7AA1-09F5-B849E5A08801}"/>
              </a:ext>
            </a:extLst>
          </p:cNvPr>
          <p:cNvSpPr/>
          <p:nvPr userDrawn="1"/>
        </p:nvSpPr>
        <p:spPr>
          <a:xfrm>
            <a:off x="8986718" y="2718731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14FDA15-2D90-10AC-F281-BCAA4F9658B0}"/>
              </a:ext>
            </a:extLst>
          </p:cNvPr>
          <p:cNvSpPr/>
          <p:nvPr userDrawn="1"/>
        </p:nvSpPr>
        <p:spPr>
          <a:xfrm>
            <a:off x="8048590" y="2718730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48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D76D5D54-2B71-240D-0329-B8D2CD144BF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78123" y="2815050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212BC0F-C5C7-6F8B-9125-6FE3E49A514A}"/>
              </a:ext>
            </a:extLst>
          </p:cNvPr>
          <p:cNvSpPr/>
          <p:nvPr userDrawn="1"/>
        </p:nvSpPr>
        <p:spPr>
          <a:xfrm>
            <a:off x="8986718" y="3707538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1388C9B-B755-7B83-89B3-55866FBDBB7D}"/>
              </a:ext>
            </a:extLst>
          </p:cNvPr>
          <p:cNvSpPr/>
          <p:nvPr userDrawn="1"/>
        </p:nvSpPr>
        <p:spPr>
          <a:xfrm>
            <a:off x="8048590" y="3707537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72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43C32C2-7F4C-13AE-7611-3F99538D0F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278123" y="3803857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1E16837-78E2-35A9-9BDD-5B18108E1D26}"/>
              </a:ext>
            </a:extLst>
          </p:cNvPr>
          <p:cNvSpPr/>
          <p:nvPr userDrawn="1"/>
        </p:nvSpPr>
        <p:spPr>
          <a:xfrm>
            <a:off x="8986718" y="4696343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2667ED2-2E08-1644-1378-BDF5C15CCC68}"/>
              </a:ext>
            </a:extLst>
          </p:cNvPr>
          <p:cNvSpPr/>
          <p:nvPr userDrawn="1"/>
        </p:nvSpPr>
        <p:spPr>
          <a:xfrm>
            <a:off x="8048590" y="4696342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="1" baseline="0">
                <a:latin typeface="Merriweather" pitchFamily="2" charset="77"/>
              </a:rPr>
              <a:t>96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3FAB6C59-47AB-1259-B190-05960808FA5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78123" y="4792662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C27B691-A65F-A0FE-A9ED-92330309A7CB}"/>
              </a:ext>
            </a:extLst>
          </p:cNvPr>
          <p:cNvSpPr/>
          <p:nvPr userDrawn="1"/>
        </p:nvSpPr>
        <p:spPr>
          <a:xfrm>
            <a:off x="8986718" y="5685146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D9F347EB-1EE3-034F-C76B-283EDBE05D4B}"/>
              </a:ext>
            </a:extLst>
          </p:cNvPr>
          <p:cNvSpPr/>
          <p:nvPr userDrawn="1"/>
        </p:nvSpPr>
        <p:spPr>
          <a:xfrm>
            <a:off x="8048590" y="5685145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/>
          <a:p>
            <a:pPr algn="ctr"/>
            <a:r>
              <a:rPr lang="en-US" sz="3000" baseline="0">
                <a:latin typeface="Merriweather" pitchFamily="2" charset="77"/>
              </a:rPr>
              <a:t>120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679C5815-99C4-9247-3951-7AA7A38522C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78123" y="5781465"/>
            <a:ext cx="2180331" cy="74297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0620DC81-EBF0-3CAB-597B-FF95E71C88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187" y="1018742"/>
            <a:ext cx="10515600" cy="32391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E55206-5169-5220-26D6-CDE80A5F8027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DED07CB-E609-B905-959C-7B9DA1EDAC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37" name="Title 19">
            <a:extLst>
              <a:ext uri="{FF2B5EF4-FFF2-40B4-BE49-F238E27FC236}">
                <a16:creationId xmlns:a16="http://schemas.microsoft.com/office/drawing/2014/main" id="{1E3FB073-06FE-19F5-0BF6-890E385E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40533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59EE2CE-44DB-BE4C-3D79-47FE6ACD685C}"/>
              </a:ext>
            </a:extLst>
          </p:cNvPr>
          <p:cNvSpPr/>
          <p:nvPr userDrawn="1"/>
        </p:nvSpPr>
        <p:spPr>
          <a:xfrm>
            <a:off x="5865224" y="386357"/>
            <a:ext cx="6099022" cy="1624385"/>
          </a:xfrm>
          <a:prstGeom prst="roundRect">
            <a:avLst/>
          </a:prstGeom>
          <a:solidFill>
            <a:srgbClr val="4B658D">
              <a:alpha val="12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519636-14B9-8737-5B57-76BED16D91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7682" y="809130"/>
            <a:ext cx="5284882" cy="778840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2323680-4D8E-B0FA-C836-D4242D5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1847699"/>
            <a:ext cx="4670711" cy="1325563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rgbClr val="1F2B54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D452753-6C88-F7FF-2A09-9E20478475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152" y="3497953"/>
            <a:ext cx="4670711" cy="1255312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800" spc="50">
                <a:solidFill>
                  <a:srgbClr val="212423"/>
                </a:solidFill>
              </a:rPr>
              <a:t>Edit text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080B768-DD30-707C-5E20-984E307BFB19}"/>
              </a:ext>
            </a:extLst>
          </p:cNvPr>
          <p:cNvSpPr/>
          <p:nvPr userDrawn="1"/>
        </p:nvSpPr>
        <p:spPr>
          <a:xfrm>
            <a:off x="5865224" y="4022971"/>
            <a:ext cx="6099022" cy="2431969"/>
          </a:xfrm>
          <a:prstGeom prst="roundRect">
            <a:avLst/>
          </a:prstGeom>
          <a:solidFill>
            <a:srgbClr val="4B658D">
              <a:alpha val="12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ED20127-6B85-F321-0CB9-E40198F29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7682" y="4452559"/>
            <a:ext cx="5284882" cy="158352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9B65C73-E8BE-5DA0-9B5A-138D99E7CEBA}"/>
              </a:ext>
            </a:extLst>
          </p:cNvPr>
          <p:cNvSpPr/>
          <p:nvPr userDrawn="1"/>
        </p:nvSpPr>
        <p:spPr>
          <a:xfrm>
            <a:off x="5865224" y="2204664"/>
            <a:ext cx="6099022" cy="1624385"/>
          </a:xfrm>
          <a:prstGeom prst="roundRect">
            <a:avLst/>
          </a:prstGeom>
          <a:solidFill>
            <a:srgbClr val="4B658D">
              <a:alpha val="122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E845453-FD86-847E-90C8-AE5499ED74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7682" y="2627437"/>
            <a:ext cx="5284882" cy="778840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A210FB-1B46-63C4-BFDC-F69FFE339A51}"/>
              </a:ext>
            </a:extLst>
          </p:cNvPr>
          <p:cNvSpPr/>
          <p:nvPr userDrawn="1"/>
        </p:nvSpPr>
        <p:spPr>
          <a:xfrm>
            <a:off x="5618271" y="951596"/>
            <a:ext cx="493906" cy="493906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8493672-FC9B-E8FE-C63F-FF4DA24BD82F}"/>
              </a:ext>
            </a:extLst>
          </p:cNvPr>
          <p:cNvSpPr/>
          <p:nvPr userDrawn="1"/>
        </p:nvSpPr>
        <p:spPr>
          <a:xfrm>
            <a:off x="5618271" y="2769903"/>
            <a:ext cx="493906" cy="493906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01E7FA-2FF9-0DDE-9543-D07FDF65E3FF}"/>
              </a:ext>
            </a:extLst>
          </p:cNvPr>
          <p:cNvGrpSpPr/>
          <p:nvPr userDrawn="1"/>
        </p:nvGrpSpPr>
        <p:grpSpPr>
          <a:xfrm>
            <a:off x="5618271" y="4992002"/>
            <a:ext cx="493906" cy="493906"/>
            <a:chOff x="618379" y="5289516"/>
            <a:chExt cx="493906" cy="4939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5BD6F63-0153-5ABA-02A5-2C1C3E566283}"/>
                </a:ext>
              </a:extLst>
            </p:cNvPr>
            <p:cNvSpPr/>
            <p:nvPr userDrawn="1"/>
          </p:nvSpPr>
          <p:spPr>
            <a:xfrm>
              <a:off x="618379" y="5289516"/>
              <a:ext cx="493906" cy="493906"/>
            </a:xfrm>
            <a:prstGeom prst="ellipse">
              <a:avLst/>
            </a:prstGeom>
            <a:solidFill>
              <a:srgbClr val="009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baseline="0">
                <a:latin typeface="Merriweather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66F8A5-CC76-AE29-5EFF-C396B1D59EF5}"/>
                </a:ext>
              </a:extLst>
            </p:cNvPr>
            <p:cNvSpPr txBox="1"/>
            <p:nvPr userDrawn="1"/>
          </p:nvSpPr>
          <p:spPr>
            <a:xfrm>
              <a:off x="692572" y="5300865"/>
              <a:ext cx="307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baseline="0">
                  <a:solidFill>
                    <a:schemeClr val="bg1"/>
                  </a:solidFill>
                  <a:latin typeface="Merriweather" pitchFamily="2" charset="7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282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5A22EAC-2D91-F0D5-7CAA-B347FCF633A4}"/>
              </a:ext>
            </a:extLst>
          </p:cNvPr>
          <p:cNvSpPr/>
          <p:nvPr userDrawn="1"/>
        </p:nvSpPr>
        <p:spPr>
          <a:xfrm>
            <a:off x="8847055" y="1250966"/>
            <a:ext cx="2299855" cy="2299855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52400">
            <a:solidFill>
              <a:srgbClr val="A526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733C21-34B6-ECDD-435B-556C6CE25EB0}"/>
              </a:ext>
            </a:extLst>
          </p:cNvPr>
          <p:cNvSpPr/>
          <p:nvPr userDrawn="1"/>
        </p:nvSpPr>
        <p:spPr>
          <a:xfrm>
            <a:off x="6547200" y="3330962"/>
            <a:ext cx="2299855" cy="229985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"/>
            </a:stretch>
          </a:blipFill>
          <a:ln w="152400">
            <a:solidFill>
              <a:srgbClr val="F076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51647C-E30F-7E34-0118-C38B5E2429FE}"/>
              </a:ext>
            </a:extLst>
          </p:cNvPr>
          <p:cNvSpPr/>
          <p:nvPr userDrawn="1"/>
        </p:nvSpPr>
        <p:spPr>
          <a:xfrm>
            <a:off x="9516383" y="4213408"/>
            <a:ext cx="2299855" cy="2299855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4C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0BC8068A-1761-BE03-03A2-727F268818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713" y="1286478"/>
            <a:ext cx="10515600" cy="463267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F2B54"/>
                </a:solidFill>
              </a:defRPr>
            </a:lvl2pPr>
            <a:lvl3pPr>
              <a:defRPr>
                <a:solidFill>
                  <a:srgbClr val="1F2B54"/>
                </a:solidFill>
              </a:defRPr>
            </a:lvl3pPr>
            <a:lvl4pPr>
              <a:defRPr>
                <a:solidFill>
                  <a:srgbClr val="1F2B54"/>
                </a:solidFill>
              </a:defRPr>
            </a:lvl4pPr>
            <a:lvl5pPr>
              <a:defRPr>
                <a:solidFill>
                  <a:srgbClr val="1F2B54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15DA4A-A6D9-6F5E-AA65-3846FC91E497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D4938D6A-A3A1-861D-A805-0D40A79355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AE96CB38-2AD3-6647-A428-1ED1973D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365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sitting on the grass&#10;&#10;Description automatically generated">
            <a:extLst>
              <a:ext uri="{FF2B5EF4-FFF2-40B4-BE49-F238E27FC236}">
                <a16:creationId xmlns:a16="http://schemas.microsoft.com/office/drawing/2014/main" id="{28142081-E1B7-1F21-7218-C5E44671D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3183"/>
            <a:ext cx="12203645" cy="68711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F38124-A75B-459D-E256-60DB6E66FAE1}"/>
              </a:ext>
            </a:extLst>
          </p:cNvPr>
          <p:cNvSpPr/>
          <p:nvPr userDrawn="1"/>
        </p:nvSpPr>
        <p:spPr>
          <a:xfrm>
            <a:off x="0" y="2957513"/>
            <a:ext cx="12203645" cy="39004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8227F56-1685-4EC2-DA0E-1D5C67DE5FBD}"/>
              </a:ext>
            </a:extLst>
          </p:cNvPr>
          <p:cNvSpPr/>
          <p:nvPr userDrawn="1"/>
        </p:nvSpPr>
        <p:spPr>
          <a:xfrm>
            <a:off x="4122531" y="906116"/>
            <a:ext cx="7753711" cy="1132098"/>
          </a:xfrm>
          <a:custGeom>
            <a:avLst/>
            <a:gdLst>
              <a:gd name="connsiteX0" fmla="*/ 7308333 w 7753711"/>
              <a:gd name="connsiteY0" fmla="*/ 1132098 h 1132098"/>
              <a:gd name="connsiteX1" fmla="*/ 6862954 w 7753711"/>
              <a:gd name="connsiteY1" fmla="*/ 1132097 h 1132098"/>
              <a:gd name="connsiteX2" fmla="*/ 3958580 w 7753711"/>
              <a:gd name="connsiteY2" fmla="*/ 1132097 h 1132098"/>
              <a:gd name="connsiteX3" fmla="*/ 3958580 w 7753711"/>
              <a:gd name="connsiteY3" fmla="*/ 1132098 h 1132098"/>
              <a:gd name="connsiteX4" fmla="*/ 890757 w 7753711"/>
              <a:gd name="connsiteY4" fmla="*/ 1132098 h 1132098"/>
              <a:gd name="connsiteX5" fmla="*/ 847566 w 7753711"/>
              <a:gd name="connsiteY5" fmla="*/ 1132098 h 1132098"/>
              <a:gd name="connsiteX6" fmla="*/ 445378 w 7753711"/>
              <a:gd name="connsiteY6" fmla="*/ 1132098 h 1132098"/>
              <a:gd name="connsiteX7" fmla="*/ 0 w 7753711"/>
              <a:gd name="connsiteY7" fmla="*/ 566049 h 1132098"/>
              <a:gd name="connsiteX8" fmla="*/ 445378 w 7753711"/>
              <a:gd name="connsiteY8" fmla="*/ 0 h 1132098"/>
              <a:gd name="connsiteX9" fmla="*/ 890757 w 7753711"/>
              <a:gd name="connsiteY9" fmla="*/ 1 h 1132098"/>
              <a:gd name="connsiteX10" fmla="*/ 3795131 w 7753711"/>
              <a:gd name="connsiteY10" fmla="*/ 1 h 1132098"/>
              <a:gd name="connsiteX11" fmla="*/ 3795131 w 7753711"/>
              <a:gd name="connsiteY11" fmla="*/ 0 h 1132098"/>
              <a:gd name="connsiteX12" fmla="*/ 6862954 w 7753711"/>
              <a:gd name="connsiteY12" fmla="*/ 0 h 1132098"/>
              <a:gd name="connsiteX13" fmla="*/ 6906145 w 7753711"/>
              <a:gd name="connsiteY13" fmla="*/ 0 h 1132098"/>
              <a:gd name="connsiteX14" fmla="*/ 7308333 w 7753711"/>
              <a:gd name="connsiteY14" fmla="*/ 0 h 1132098"/>
              <a:gd name="connsiteX15" fmla="*/ 7753711 w 7753711"/>
              <a:gd name="connsiteY15" fmla="*/ 566049 h 1132098"/>
              <a:gd name="connsiteX16" fmla="*/ 7308333 w 7753711"/>
              <a:gd name="connsiteY16" fmla="*/ 1132098 h 11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3711" h="1132098">
                <a:moveTo>
                  <a:pt x="7308333" y="1132098"/>
                </a:moveTo>
                <a:lnTo>
                  <a:pt x="6862954" y="1132097"/>
                </a:lnTo>
                <a:lnTo>
                  <a:pt x="3958580" y="1132097"/>
                </a:lnTo>
                <a:lnTo>
                  <a:pt x="3958580" y="1132098"/>
                </a:lnTo>
                <a:lnTo>
                  <a:pt x="890757" y="1132098"/>
                </a:lnTo>
                <a:lnTo>
                  <a:pt x="847566" y="1132098"/>
                </a:lnTo>
                <a:lnTo>
                  <a:pt x="445378" y="1132098"/>
                </a:lnTo>
                <a:cubicBezTo>
                  <a:pt x="199403" y="1132098"/>
                  <a:pt x="0" y="878669"/>
                  <a:pt x="0" y="566049"/>
                </a:cubicBezTo>
                <a:cubicBezTo>
                  <a:pt x="0" y="253429"/>
                  <a:pt x="199403" y="0"/>
                  <a:pt x="445378" y="0"/>
                </a:cubicBezTo>
                <a:lnTo>
                  <a:pt x="890757" y="1"/>
                </a:lnTo>
                <a:lnTo>
                  <a:pt x="3795131" y="1"/>
                </a:lnTo>
                <a:lnTo>
                  <a:pt x="3795131" y="0"/>
                </a:lnTo>
                <a:lnTo>
                  <a:pt x="6862954" y="0"/>
                </a:lnTo>
                <a:lnTo>
                  <a:pt x="6906145" y="0"/>
                </a:lnTo>
                <a:lnTo>
                  <a:pt x="7308333" y="0"/>
                </a:lnTo>
                <a:cubicBezTo>
                  <a:pt x="7554308" y="0"/>
                  <a:pt x="7753711" y="253429"/>
                  <a:pt x="7753711" y="566049"/>
                </a:cubicBezTo>
                <a:cubicBezTo>
                  <a:pt x="7753711" y="878669"/>
                  <a:pt x="7554308" y="1132098"/>
                  <a:pt x="7308333" y="1132098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0">
                <a:solidFill>
                  <a:schemeClr val="bg1"/>
                </a:solidFill>
                <a:latin typeface="Merriweather" pitchFamily="2" charset="77"/>
              </a:rPr>
              <a:t>Stay Connected With Us!</a:t>
            </a:r>
          </a:p>
          <a:p>
            <a:pPr algn="ctr"/>
            <a:endParaRPr lang="en-US"/>
          </a:p>
        </p:txBody>
      </p:sp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DE27C0-5176-1034-1327-5090540DF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2003" y="3181135"/>
            <a:ext cx="2907993" cy="115108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FDA81C-5124-0FB2-A291-E49DED23CBE2}"/>
              </a:ext>
            </a:extLst>
          </p:cNvPr>
          <p:cNvCxnSpPr>
            <a:cxnSpLocks/>
          </p:cNvCxnSpPr>
          <p:nvPr userDrawn="1"/>
        </p:nvCxnSpPr>
        <p:spPr>
          <a:xfrm>
            <a:off x="-1" y="2957513"/>
            <a:ext cx="12203645" cy="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D43551-15CB-CC75-7AF8-5F2E97810D0D}"/>
              </a:ext>
            </a:extLst>
          </p:cNvPr>
          <p:cNvCxnSpPr/>
          <p:nvPr userDrawn="1"/>
        </p:nvCxnSpPr>
        <p:spPr>
          <a:xfrm>
            <a:off x="6101442" y="4576312"/>
            <a:ext cx="0" cy="1763486"/>
          </a:xfrm>
          <a:prstGeom prst="line">
            <a:avLst/>
          </a:prstGeom>
          <a:ln w="25400">
            <a:solidFill>
              <a:srgbClr val="2D4F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A3C8EDC-5FEB-DFFE-37FE-C3AC75C06D9A}"/>
              </a:ext>
            </a:extLst>
          </p:cNvPr>
          <p:cNvSpPr txBox="1"/>
          <p:nvPr userDrawn="1"/>
        </p:nvSpPr>
        <p:spPr>
          <a:xfrm>
            <a:off x="7122530" y="4491147"/>
            <a:ext cx="42207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@INvest</a:t>
            </a:r>
            <a:r>
              <a:rPr lang="en-US" sz="2200" b="1" i="0" u="none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7387200-83BD-8331-3160-59F211706F4A}"/>
              </a:ext>
            </a:extLst>
          </p:cNvPr>
          <p:cNvGrpSpPr/>
          <p:nvPr userDrawn="1"/>
        </p:nvGrpSpPr>
        <p:grpSpPr>
          <a:xfrm>
            <a:off x="7701162" y="4979474"/>
            <a:ext cx="2955636" cy="732032"/>
            <a:chOff x="7417473" y="4726023"/>
            <a:chExt cx="2955636" cy="732032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C442825A-9FEF-7336-FAA6-7CC06B75F1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49202" y="4726023"/>
              <a:ext cx="727565" cy="727565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471F695E-A535-D9F3-1A4E-DCFAD7137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5571" y="4728257"/>
              <a:ext cx="727564" cy="727564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6EADE0EB-4834-CE53-4BD2-28995808F5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17473" y="4726023"/>
              <a:ext cx="732032" cy="732032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F53F937-72BC-E83C-79B7-03FC3A467BA0}"/>
                </a:ext>
              </a:extLst>
            </p:cNvPr>
            <p:cNvGrpSpPr/>
            <p:nvPr userDrawn="1"/>
          </p:nvGrpSpPr>
          <p:grpSpPr>
            <a:xfrm>
              <a:off x="9760092" y="4783296"/>
              <a:ext cx="613017" cy="613017"/>
              <a:chOff x="10468003" y="5011412"/>
              <a:chExt cx="613017" cy="613017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E1CF5C1-1A24-23CF-6B4B-3FC14F28372E}"/>
                  </a:ext>
                </a:extLst>
              </p:cNvPr>
              <p:cNvSpPr/>
              <p:nvPr userDrawn="1"/>
            </p:nvSpPr>
            <p:spPr>
              <a:xfrm>
                <a:off x="10468003" y="5011412"/>
                <a:ext cx="613017" cy="613017"/>
              </a:xfrm>
              <a:prstGeom prst="ellipse">
                <a:avLst/>
              </a:prstGeom>
              <a:solidFill>
                <a:srgbClr val="2D4F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1048A107-676F-772A-C21A-F1666496D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473940" y="5032403"/>
                <a:ext cx="574211" cy="574211"/>
              </a:xfrm>
              <a:prstGeom prst="rect">
                <a:avLst/>
              </a:prstGeom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2A91A47-2138-4B54-3FC7-1884CF163553}"/>
              </a:ext>
            </a:extLst>
          </p:cNvPr>
          <p:cNvGrpSpPr/>
          <p:nvPr userDrawn="1"/>
        </p:nvGrpSpPr>
        <p:grpSpPr>
          <a:xfrm>
            <a:off x="742885" y="4226949"/>
            <a:ext cx="4926391" cy="2073749"/>
            <a:chOff x="742885" y="4226949"/>
            <a:chExt cx="4926391" cy="207374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9F3A87-26AD-D511-6034-592292E33C5E}"/>
                </a:ext>
              </a:extLst>
            </p:cNvPr>
            <p:cNvSpPr txBox="1"/>
            <p:nvPr userDrawn="1"/>
          </p:nvSpPr>
          <p:spPr>
            <a:xfrm>
              <a:off x="1256753" y="4226949"/>
              <a:ext cx="4412523" cy="2033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317.715.9007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Outreach@INvestEdIndiana.org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www.investedindiana.org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35A67A4-BC20-1D05-C879-751C117D31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4317" y="4504595"/>
              <a:ext cx="408989" cy="408989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8901539-6741-95FC-FFA1-65DBA98B9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2885" y="5106163"/>
              <a:ext cx="491620" cy="491620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DEFFF2B1-B838-9547-C23D-067B565A3C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6542" y="5809077"/>
              <a:ext cx="491621" cy="491621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A59B3E8-320A-F728-97EE-05EF7B6ED795}"/>
              </a:ext>
            </a:extLst>
          </p:cNvPr>
          <p:cNvSpPr txBox="1"/>
          <p:nvPr userDrawn="1"/>
        </p:nvSpPr>
        <p:spPr>
          <a:xfrm>
            <a:off x="7660291" y="5980408"/>
            <a:ext cx="4215951" cy="60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8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our mailing list: </a:t>
            </a:r>
          </a:p>
          <a:p>
            <a:pPr>
              <a:lnSpc>
                <a:spcPct val="150000"/>
              </a:lnSpc>
            </a:pPr>
            <a:r>
              <a:rPr lang="en-US" sz="18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InvestEdIndiana.org/mailing-list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C0AC59C-97B3-7ED3-4F3E-002DD245DCAF}"/>
              </a:ext>
            </a:extLst>
          </p:cNvPr>
          <p:cNvSpPr/>
          <p:nvPr userDrawn="1"/>
        </p:nvSpPr>
        <p:spPr>
          <a:xfrm rot="10800000" flipV="1">
            <a:off x="8815931" y="2289635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24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rgbClr val="1F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7B5889-F174-C844-F37F-6B2D0986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16568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1D77B2D-43B8-C591-1EA1-E7D20039066D}"/>
              </a:ext>
            </a:extLst>
          </p:cNvPr>
          <p:cNvSpPr txBox="1"/>
          <p:nvPr userDrawn="1"/>
        </p:nvSpPr>
        <p:spPr>
          <a:xfrm>
            <a:off x="2860431" y="189279"/>
            <a:ext cx="64711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u="none" err="1">
                <a:solidFill>
                  <a:srgbClr val="2D4FA3"/>
                </a:solidFill>
                <a:latin typeface="Brandon Text Bold" panose="020B0503020203060203" pitchFamily="34" charset="77"/>
              </a:rPr>
              <a:t>INvest</a:t>
            </a:r>
            <a:r>
              <a:rPr lang="en-US" sz="2800" b="1" i="0" u="none" err="1">
                <a:solidFill>
                  <a:srgbClr val="F4C638"/>
                </a:solidFill>
                <a:latin typeface="Brandon Text Bold" panose="020B0503020203060203" pitchFamily="34" charset="77"/>
              </a:rPr>
              <a:t>Ed</a:t>
            </a:r>
            <a:r>
              <a:rPr lang="en-US" sz="2800" b="1" i="0" u="none" err="1">
                <a:solidFill>
                  <a:srgbClr val="2D4FA3"/>
                </a:solidFill>
                <a:latin typeface="Brandon Text Bold" panose="020B0503020203060203" pitchFamily="34" charset="77"/>
              </a:rPr>
              <a:t>Indiana.org</a:t>
            </a:r>
            <a:endParaRPr lang="en-US" sz="2800" b="1" i="0" u="none">
              <a:solidFill>
                <a:srgbClr val="2D4FA3"/>
              </a:solidFill>
              <a:latin typeface="Brandon Text Bold" panose="020B0503020203060203" pitchFamily="34" charset="77"/>
            </a:endParaRPr>
          </a:p>
          <a:p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11CC0B-8D58-411B-2499-C4ECF20F656A}"/>
              </a:ext>
            </a:extLst>
          </p:cNvPr>
          <p:cNvSpPr/>
          <p:nvPr userDrawn="1"/>
        </p:nvSpPr>
        <p:spPr>
          <a:xfrm>
            <a:off x="2769577" y="136525"/>
            <a:ext cx="6652846" cy="646853"/>
          </a:xfrm>
          <a:prstGeom prst="roundRect">
            <a:avLst/>
          </a:prstGeom>
          <a:noFill/>
          <a:ln w="6350">
            <a:solidFill>
              <a:srgbClr val="4B658D">
                <a:alpha val="3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97978D-BB86-7909-3AE8-A2CAC8EFF763}"/>
              </a:ext>
            </a:extLst>
          </p:cNvPr>
          <p:cNvSpPr/>
          <p:nvPr userDrawn="1"/>
        </p:nvSpPr>
        <p:spPr>
          <a:xfrm>
            <a:off x="8240284" y="989498"/>
            <a:ext cx="1074809" cy="641594"/>
          </a:xfrm>
          <a:prstGeom prst="rect">
            <a:avLst/>
          </a:prstGeom>
          <a:noFill/>
          <a:ln w="63500" cap="rnd">
            <a:solidFill>
              <a:srgbClr val="F4C638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ebsite with a backpack and school supplies&#10;&#10;Description automatically generated with medium confidence">
            <a:extLst>
              <a:ext uri="{FF2B5EF4-FFF2-40B4-BE49-F238E27FC236}">
                <a16:creationId xmlns:a16="http://schemas.microsoft.com/office/drawing/2014/main" id="{9006EA0A-24D8-82E4-E765-AB204B8D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6132"/>
            <a:ext cx="12192000" cy="33167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F7F65-8A2B-7776-481C-11E79E0E300E}"/>
              </a:ext>
            </a:extLst>
          </p:cNvPr>
          <p:cNvSpPr/>
          <p:nvPr userDrawn="1"/>
        </p:nvSpPr>
        <p:spPr>
          <a:xfrm>
            <a:off x="8240284" y="989498"/>
            <a:ext cx="1074809" cy="641594"/>
          </a:xfrm>
          <a:prstGeom prst="rect">
            <a:avLst/>
          </a:prstGeom>
          <a:noFill/>
          <a:ln w="63500" cap="rnd">
            <a:solidFill>
              <a:srgbClr val="F4C638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8097B1-6102-0C6F-04E4-CF57901ADA95}"/>
              </a:ext>
            </a:extLst>
          </p:cNvPr>
          <p:cNvSpPr txBox="1">
            <a:spLocks/>
          </p:cNvSpPr>
          <p:nvPr userDrawn="1"/>
        </p:nvSpPr>
        <p:spPr>
          <a:xfrm>
            <a:off x="480050" y="4420566"/>
            <a:ext cx="9969609" cy="2043303"/>
          </a:xfrm>
          <a:prstGeom prst="rect">
            <a:avLst/>
          </a:prstGeom>
        </p:spPr>
        <p:txBody>
          <a:bodyPr lIns="0" rIns="9144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r>
              <a:rPr lang="en-US" sz="2800" b="0" i="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to help:</a:t>
            </a:r>
          </a:p>
          <a:p>
            <a:pPr marL="685800"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center to track savings and project costs</a:t>
            </a:r>
          </a:p>
          <a:p>
            <a:pPr marL="685800"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Calendar to set reminders</a:t>
            </a:r>
          </a:p>
          <a:p>
            <a:pPr marL="685800"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Scholarship search tool</a:t>
            </a:r>
          </a:p>
          <a:p>
            <a:pPr marL="685800"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school options and costs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B96AEB-F7EC-BC98-4546-B42DF5C1657A}"/>
              </a:ext>
            </a:extLst>
          </p:cNvPr>
          <p:cNvCxnSpPr>
            <a:cxnSpLocks/>
          </p:cNvCxnSpPr>
          <p:nvPr userDrawn="1"/>
        </p:nvCxnSpPr>
        <p:spPr>
          <a:xfrm>
            <a:off x="8240284" y="5044399"/>
            <a:ext cx="0" cy="977469"/>
          </a:xfrm>
          <a:prstGeom prst="line">
            <a:avLst/>
          </a:prstGeom>
          <a:ln w="38100">
            <a:solidFill>
              <a:srgbClr val="1F2B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A2F462-DA98-0700-49C1-57B09DEFED71}"/>
              </a:ext>
            </a:extLst>
          </p:cNvPr>
          <p:cNvSpPr txBox="1"/>
          <p:nvPr userDrawn="1"/>
        </p:nvSpPr>
        <p:spPr>
          <a:xfrm>
            <a:off x="8883749" y="4920199"/>
            <a:ext cx="2985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spc="53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 based on family as a whole or individual students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25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F3F33-086C-D8AF-21C3-BFD21646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E6E0-5F7B-704E-A3B5-69AB1EA0503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15D8D-1AA5-D941-7F16-3BDA66E1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9EBB5-4123-A02D-99C2-59120037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people in graduation caps&#10;&#10;Description automatically generated">
            <a:extLst>
              <a:ext uri="{FF2B5EF4-FFF2-40B4-BE49-F238E27FC236}">
                <a16:creationId xmlns:a16="http://schemas.microsoft.com/office/drawing/2014/main" id="{C8EEB899-934F-5ECE-DF7E-31C76E4BC8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8547"/>
            <a:ext cx="12192000" cy="6039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D77B2D-43B8-C591-1EA1-E7D20039066D}"/>
              </a:ext>
            </a:extLst>
          </p:cNvPr>
          <p:cNvSpPr txBox="1"/>
          <p:nvPr userDrawn="1"/>
        </p:nvSpPr>
        <p:spPr>
          <a:xfrm>
            <a:off x="2860431" y="189279"/>
            <a:ext cx="64711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u="none" err="1">
                <a:solidFill>
                  <a:srgbClr val="2D4FA3"/>
                </a:solidFill>
                <a:latin typeface="Brandon Text Bold" panose="020B0503020203060203" pitchFamily="34" charset="77"/>
              </a:rPr>
              <a:t>INvest</a:t>
            </a:r>
            <a:r>
              <a:rPr lang="en-US" sz="2800" b="1" i="0" u="none" err="1">
                <a:solidFill>
                  <a:srgbClr val="F4C638"/>
                </a:solidFill>
                <a:latin typeface="Brandon Text Bold" panose="020B0503020203060203" pitchFamily="34" charset="77"/>
              </a:rPr>
              <a:t>Ed</a:t>
            </a:r>
            <a:r>
              <a:rPr lang="en-US" sz="2800" b="1" i="0" u="none" err="1">
                <a:solidFill>
                  <a:srgbClr val="2D4FA3"/>
                </a:solidFill>
                <a:latin typeface="Brandon Text Bold" panose="020B0503020203060203" pitchFamily="34" charset="77"/>
              </a:rPr>
              <a:t>Indiana.org</a:t>
            </a:r>
            <a:endParaRPr lang="en-US" sz="2800" b="1" i="0" u="none">
              <a:solidFill>
                <a:srgbClr val="2D4FA3"/>
              </a:solidFill>
              <a:latin typeface="Brandon Text Bold" panose="020B0503020203060203" pitchFamily="34" charset="77"/>
            </a:endParaRPr>
          </a:p>
          <a:p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11CC0B-8D58-411B-2499-C4ECF20F656A}"/>
              </a:ext>
            </a:extLst>
          </p:cNvPr>
          <p:cNvSpPr/>
          <p:nvPr userDrawn="1"/>
        </p:nvSpPr>
        <p:spPr>
          <a:xfrm>
            <a:off x="2769577" y="136525"/>
            <a:ext cx="6652846" cy="646853"/>
          </a:xfrm>
          <a:prstGeom prst="roundRect">
            <a:avLst/>
          </a:prstGeom>
          <a:noFill/>
          <a:ln w="6350">
            <a:solidFill>
              <a:srgbClr val="4B658D">
                <a:alpha val="3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97978D-BB86-7909-3AE8-A2CAC8EFF763}"/>
              </a:ext>
            </a:extLst>
          </p:cNvPr>
          <p:cNvSpPr/>
          <p:nvPr userDrawn="1"/>
        </p:nvSpPr>
        <p:spPr>
          <a:xfrm>
            <a:off x="8240284" y="989498"/>
            <a:ext cx="1074809" cy="641594"/>
          </a:xfrm>
          <a:prstGeom prst="rect">
            <a:avLst/>
          </a:prstGeom>
          <a:noFill/>
          <a:ln w="63500" cap="rnd">
            <a:solidFill>
              <a:srgbClr val="F4C638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57AE69-9D9D-EE0E-AF7E-DC94D00717EA}"/>
              </a:ext>
            </a:extLst>
          </p:cNvPr>
          <p:cNvSpPr/>
          <p:nvPr userDrawn="1"/>
        </p:nvSpPr>
        <p:spPr>
          <a:xfrm>
            <a:off x="0" y="1695419"/>
            <a:ext cx="12192000" cy="5162581"/>
          </a:xfrm>
          <a:prstGeom prst="rect">
            <a:avLst/>
          </a:prstGeom>
          <a:solidFill>
            <a:schemeClr val="bg1">
              <a:alpha val="6523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screen shot of a document&#10;&#10;Description automatically generated">
            <a:extLst>
              <a:ext uri="{FF2B5EF4-FFF2-40B4-BE49-F238E27FC236}">
                <a16:creationId xmlns:a16="http://schemas.microsoft.com/office/drawing/2014/main" id="{821A2334-E71D-C380-408B-9D25131E4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0055">
            <a:off x="818399" y="2758473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  <p:pic>
        <p:nvPicPr>
          <p:cNvPr id="21" name="Picture 20" descr="A poster of a scholarship program&#10;&#10;Description automatically generated with medium confidence">
            <a:extLst>
              <a:ext uri="{FF2B5EF4-FFF2-40B4-BE49-F238E27FC236}">
                <a16:creationId xmlns:a16="http://schemas.microsoft.com/office/drawing/2014/main" id="{9933BD87-2F9E-D5AC-1D06-09676BE72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1726">
            <a:off x="8685310" y="2866838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  <p:pic>
        <p:nvPicPr>
          <p:cNvPr id="17" name="Picture 16" descr="A form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D744FCDE-E1B3-2023-6AD5-D3ACD64490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5128">
            <a:off x="6867208" y="2347670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  <p:pic>
        <p:nvPicPr>
          <p:cNvPr id="23" name="Picture 22" descr="A poster with text on it&#10;&#10;Description automatically generated">
            <a:extLst>
              <a:ext uri="{FF2B5EF4-FFF2-40B4-BE49-F238E27FC236}">
                <a16:creationId xmlns:a16="http://schemas.microsoft.com/office/drawing/2014/main" id="{8DAFC737-41E4-BAD0-EE79-75EBF96573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2515">
            <a:off x="2313237" y="2342262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  <p:pic>
        <p:nvPicPr>
          <p:cNvPr id="15" name="Picture 14" descr="A screen shot of a document&#10;&#10;Description automatically generated">
            <a:extLst>
              <a:ext uri="{FF2B5EF4-FFF2-40B4-BE49-F238E27FC236}">
                <a16:creationId xmlns:a16="http://schemas.microsoft.com/office/drawing/2014/main" id="{A516A6C9-A0C2-861F-BCA8-F1679D8AFC5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43" y="2145499"/>
            <a:ext cx="2743199" cy="3550021"/>
          </a:xfrm>
          <a:prstGeom prst="rect">
            <a:avLst/>
          </a:prstGeom>
          <a:effectLst>
            <a:glow rad="219823">
              <a:schemeClr val="bg1">
                <a:lumMod val="75000"/>
                <a:alpha val="3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167936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746B260E-6824-B84E-5F1A-306B6BF32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31" y="-53220"/>
            <a:ext cx="12210675" cy="69112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F38124-A75B-459D-E256-60DB6E66FAE1}"/>
              </a:ext>
            </a:extLst>
          </p:cNvPr>
          <p:cNvSpPr/>
          <p:nvPr userDrawn="1"/>
        </p:nvSpPr>
        <p:spPr>
          <a:xfrm>
            <a:off x="-7031" y="2957513"/>
            <a:ext cx="12210676" cy="39004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DE27C0-5176-1034-1327-5090540DF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2003" y="3181135"/>
            <a:ext cx="2907993" cy="115108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FDA81C-5124-0FB2-A291-E49DED23CBE2}"/>
              </a:ext>
            </a:extLst>
          </p:cNvPr>
          <p:cNvCxnSpPr>
            <a:cxnSpLocks/>
          </p:cNvCxnSpPr>
          <p:nvPr userDrawn="1"/>
        </p:nvCxnSpPr>
        <p:spPr>
          <a:xfrm>
            <a:off x="-7031" y="2957513"/>
            <a:ext cx="12210675" cy="0"/>
          </a:xfrm>
          <a:prstGeom prst="line">
            <a:avLst/>
          </a:prstGeom>
          <a:ln w="127000">
            <a:solidFill>
              <a:srgbClr val="F4C6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D43551-15CB-CC75-7AF8-5F2E97810D0D}"/>
              </a:ext>
            </a:extLst>
          </p:cNvPr>
          <p:cNvCxnSpPr/>
          <p:nvPr userDrawn="1"/>
        </p:nvCxnSpPr>
        <p:spPr>
          <a:xfrm>
            <a:off x="6101442" y="4576312"/>
            <a:ext cx="0" cy="1763486"/>
          </a:xfrm>
          <a:prstGeom prst="line">
            <a:avLst/>
          </a:prstGeom>
          <a:ln w="25400">
            <a:solidFill>
              <a:srgbClr val="2D4F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A3C8EDC-5FEB-DFFE-37FE-C3AC75C06D9A}"/>
              </a:ext>
            </a:extLst>
          </p:cNvPr>
          <p:cNvSpPr txBox="1"/>
          <p:nvPr userDrawn="1"/>
        </p:nvSpPr>
        <p:spPr>
          <a:xfrm>
            <a:off x="7122530" y="4491147"/>
            <a:ext cx="42207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@INvest</a:t>
            </a:r>
            <a:r>
              <a:rPr lang="en-US" sz="2200" b="1" i="0" u="none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7387200-83BD-8331-3160-59F211706F4A}"/>
              </a:ext>
            </a:extLst>
          </p:cNvPr>
          <p:cNvGrpSpPr/>
          <p:nvPr userDrawn="1"/>
        </p:nvGrpSpPr>
        <p:grpSpPr>
          <a:xfrm>
            <a:off x="7701162" y="4979474"/>
            <a:ext cx="2955636" cy="732032"/>
            <a:chOff x="7417473" y="4726023"/>
            <a:chExt cx="2955636" cy="732032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C442825A-9FEF-7336-FAA6-7CC06B75F1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49202" y="4726023"/>
              <a:ext cx="727565" cy="727565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471F695E-A535-D9F3-1A4E-DCFAD7137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5571" y="4728257"/>
              <a:ext cx="727564" cy="727564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6EADE0EB-4834-CE53-4BD2-28995808F5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17473" y="4726023"/>
              <a:ext cx="732032" cy="732032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F53F937-72BC-E83C-79B7-03FC3A467BA0}"/>
                </a:ext>
              </a:extLst>
            </p:cNvPr>
            <p:cNvGrpSpPr/>
            <p:nvPr userDrawn="1"/>
          </p:nvGrpSpPr>
          <p:grpSpPr>
            <a:xfrm>
              <a:off x="9760092" y="4783296"/>
              <a:ext cx="613017" cy="613017"/>
              <a:chOff x="10468003" y="5011412"/>
              <a:chExt cx="613017" cy="613017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E1CF5C1-1A24-23CF-6B4B-3FC14F28372E}"/>
                  </a:ext>
                </a:extLst>
              </p:cNvPr>
              <p:cNvSpPr/>
              <p:nvPr userDrawn="1"/>
            </p:nvSpPr>
            <p:spPr>
              <a:xfrm>
                <a:off x="10468003" y="5011412"/>
                <a:ext cx="613017" cy="613017"/>
              </a:xfrm>
              <a:prstGeom prst="ellipse">
                <a:avLst/>
              </a:prstGeom>
              <a:solidFill>
                <a:srgbClr val="2D4F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1048A107-676F-772A-C21A-F1666496D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473940" y="5032403"/>
                <a:ext cx="574211" cy="574211"/>
              </a:xfrm>
              <a:prstGeom prst="rect">
                <a:avLst/>
              </a:prstGeom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2A91A47-2138-4B54-3FC7-1884CF163553}"/>
              </a:ext>
            </a:extLst>
          </p:cNvPr>
          <p:cNvGrpSpPr/>
          <p:nvPr userDrawn="1"/>
        </p:nvGrpSpPr>
        <p:grpSpPr>
          <a:xfrm>
            <a:off x="742885" y="4226949"/>
            <a:ext cx="4926391" cy="2073749"/>
            <a:chOff x="742885" y="4226949"/>
            <a:chExt cx="4926391" cy="207374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9F3A87-26AD-D511-6034-592292E33C5E}"/>
                </a:ext>
              </a:extLst>
            </p:cNvPr>
            <p:cNvSpPr txBox="1"/>
            <p:nvPr userDrawn="1"/>
          </p:nvSpPr>
          <p:spPr>
            <a:xfrm>
              <a:off x="1256753" y="4226949"/>
              <a:ext cx="4412523" cy="2033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317.715.9007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Outreach@INvestEdIndiana.org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www.investedindiana.org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35A67A4-BC20-1D05-C879-751C117D31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4317" y="4504595"/>
              <a:ext cx="408989" cy="408989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8901539-6741-95FC-FFA1-65DBA98B9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2885" y="5106163"/>
              <a:ext cx="491620" cy="491620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DEFFF2B1-B838-9547-C23D-067B565A3C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6542" y="5809077"/>
              <a:ext cx="491621" cy="491621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A59B3E8-320A-F728-97EE-05EF7B6ED795}"/>
              </a:ext>
            </a:extLst>
          </p:cNvPr>
          <p:cNvSpPr txBox="1"/>
          <p:nvPr userDrawn="1"/>
        </p:nvSpPr>
        <p:spPr>
          <a:xfrm>
            <a:off x="7701162" y="5959203"/>
            <a:ext cx="4215951" cy="60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8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our mailing list: </a:t>
            </a:r>
          </a:p>
          <a:p>
            <a:pPr>
              <a:lnSpc>
                <a:spcPct val="150000"/>
              </a:lnSpc>
            </a:pPr>
            <a:r>
              <a:rPr lang="en-US" sz="18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InvestEdIndiana.org/mailing-list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18CFED1-465B-1691-B78A-7991500973C1}"/>
              </a:ext>
            </a:extLst>
          </p:cNvPr>
          <p:cNvSpPr/>
          <p:nvPr userDrawn="1"/>
        </p:nvSpPr>
        <p:spPr>
          <a:xfrm rot="10800000" flipV="1">
            <a:off x="9025845" y="2248071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6A07185-D596-06F7-C6C0-2360093CEC50}"/>
              </a:ext>
            </a:extLst>
          </p:cNvPr>
          <p:cNvSpPr/>
          <p:nvPr userDrawn="1"/>
        </p:nvSpPr>
        <p:spPr>
          <a:xfrm>
            <a:off x="4122531" y="906116"/>
            <a:ext cx="7753711" cy="1132098"/>
          </a:xfrm>
          <a:custGeom>
            <a:avLst/>
            <a:gdLst>
              <a:gd name="connsiteX0" fmla="*/ 7308333 w 7753711"/>
              <a:gd name="connsiteY0" fmla="*/ 1132098 h 1132098"/>
              <a:gd name="connsiteX1" fmla="*/ 6862954 w 7753711"/>
              <a:gd name="connsiteY1" fmla="*/ 1132097 h 1132098"/>
              <a:gd name="connsiteX2" fmla="*/ 3958580 w 7753711"/>
              <a:gd name="connsiteY2" fmla="*/ 1132097 h 1132098"/>
              <a:gd name="connsiteX3" fmla="*/ 3958580 w 7753711"/>
              <a:gd name="connsiteY3" fmla="*/ 1132098 h 1132098"/>
              <a:gd name="connsiteX4" fmla="*/ 890757 w 7753711"/>
              <a:gd name="connsiteY4" fmla="*/ 1132098 h 1132098"/>
              <a:gd name="connsiteX5" fmla="*/ 847566 w 7753711"/>
              <a:gd name="connsiteY5" fmla="*/ 1132098 h 1132098"/>
              <a:gd name="connsiteX6" fmla="*/ 445378 w 7753711"/>
              <a:gd name="connsiteY6" fmla="*/ 1132098 h 1132098"/>
              <a:gd name="connsiteX7" fmla="*/ 0 w 7753711"/>
              <a:gd name="connsiteY7" fmla="*/ 566049 h 1132098"/>
              <a:gd name="connsiteX8" fmla="*/ 445378 w 7753711"/>
              <a:gd name="connsiteY8" fmla="*/ 0 h 1132098"/>
              <a:gd name="connsiteX9" fmla="*/ 890757 w 7753711"/>
              <a:gd name="connsiteY9" fmla="*/ 1 h 1132098"/>
              <a:gd name="connsiteX10" fmla="*/ 3795131 w 7753711"/>
              <a:gd name="connsiteY10" fmla="*/ 1 h 1132098"/>
              <a:gd name="connsiteX11" fmla="*/ 3795131 w 7753711"/>
              <a:gd name="connsiteY11" fmla="*/ 0 h 1132098"/>
              <a:gd name="connsiteX12" fmla="*/ 6862954 w 7753711"/>
              <a:gd name="connsiteY12" fmla="*/ 0 h 1132098"/>
              <a:gd name="connsiteX13" fmla="*/ 6906145 w 7753711"/>
              <a:gd name="connsiteY13" fmla="*/ 0 h 1132098"/>
              <a:gd name="connsiteX14" fmla="*/ 7308333 w 7753711"/>
              <a:gd name="connsiteY14" fmla="*/ 0 h 1132098"/>
              <a:gd name="connsiteX15" fmla="*/ 7753711 w 7753711"/>
              <a:gd name="connsiteY15" fmla="*/ 566049 h 1132098"/>
              <a:gd name="connsiteX16" fmla="*/ 7308333 w 7753711"/>
              <a:gd name="connsiteY16" fmla="*/ 1132098 h 11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3711" h="1132098">
                <a:moveTo>
                  <a:pt x="7308333" y="1132098"/>
                </a:moveTo>
                <a:lnTo>
                  <a:pt x="6862954" y="1132097"/>
                </a:lnTo>
                <a:lnTo>
                  <a:pt x="3958580" y="1132097"/>
                </a:lnTo>
                <a:lnTo>
                  <a:pt x="3958580" y="1132098"/>
                </a:lnTo>
                <a:lnTo>
                  <a:pt x="890757" y="1132098"/>
                </a:lnTo>
                <a:lnTo>
                  <a:pt x="847566" y="1132098"/>
                </a:lnTo>
                <a:lnTo>
                  <a:pt x="445378" y="1132098"/>
                </a:lnTo>
                <a:cubicBezTo>
                  <a:pt x="199403" y="1132098"/>
                  <a:pt x="0" y="878669"/>
                  <a:pt x="0" y="566049"/>
                </a:cubicBezTo>
                <a:cubicBezTo>
                  <a:pt x="0" y="253429"/>
                  <a:pt x="199403" y="0"/>
                  <a:pt x="445378" y="0"/>
                </a:cubicBezTo>
                <a:lnTo>
                  <a:pt x="890757" y="1"/>
                </a:lnTo>
                <a:lnTo>
                  <a:pt x="3795131" y="1"/>
                </a:lnTo>
                <a:lnTo>
                  <a:pt x="3795131" y="0"/>
                </a:lnTo>
                <a:lnTo>
                  <a:pt x="6862954" y="0"/>
                </a:lnTo>
                <a:lnTo>
                  <a:pt x="6906145" y="0"/>
                </a:lnTo>
                <a:lnTo>
                  <a:pt x="7308333" y="0"/>
                </a:lnTo>
                <a:cubicBezTo>
                  <a:pt x="7554308" y="0"/>
                  <a:pt x="7753711" y="253429"/>
                  <a:pt x="7753711" y="566049"/>
                </a:cubicBezTo>
                <a:cubicBezTo>
                  <a:pt x="7753711" y="878669"/>
                  <a:pt x="7554308" y="1132098"/>
                  <a:pt x="7308333" y="1132098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0">
                <a:solidFill>
                  <a:schemeClr val="bg1"/>
                </a:solidFill>
                <a:latin typeface="Merriweather" pitchFamily="2" charset="77"/>
              </a:rPr>
              <a:t>Stay Connected With Us!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1C44DF-2EE1-003B-8BFB-7D057CC1DA95}"/>
              </a:ext>
            </a:extLst>
          </p:cNvPr>
          <p:cNvSpPr/>
          <p:nvPr userDrawn="1"/>
        </p:nvSpPr>
        <p:spPr>
          <a:xfrm>
            <a:off x="577159" y="4907935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AC56299-321B-0590-D8C1-F66D6B035FC1}"/>
              </a:ext>
            </a:extLst>
          </p:cNvPr>
          <p:cNvSpPr>
            <a:spLocks noGrp="1"/>
          </p:cNvSpPr>
          <p:nvPr userDrawn="1"/>
        </p:nvSpPr>
        <p:spPr>
          <a:xfrm>
            <a:off x="1071065" y="5162949"/>
            <a:ext cx="5389457" cy="1188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5EDAE543-4C52-8BD6-BBA3-0A30E3A28D2E}"/>
              </a:ext>
            </a:extLst>
          </p:cNvPr>
          <p:cNvSpPr txBox="1"/>
          <p:nvPr userDrawn="1"/>
        </p:nvSpPr>
        <p:spPr>
          <a:xfrm>
            <a:off x="326927" y="244915"/>
            <a:ext cx="64889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aseline="0">
                <a:latin typeface="Brandon Text Black" panose="020B0503020203060203" pitchFamily="34" charset="77"/>
              </a:rPr>
              <a:t>Icons/Graphics Sheet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10333F-61CB-BDD7-CB25-0AF0706D5EB8}"/>
              </a:ext>
            </a:extLst>
          </p:cNvPr>
          <p:cNvSpPr/>
          <p:nvPr userDrawn="1"/>
        </p:nvSpPr>
        <p:spPr>
          <a:xfrm>
            <a:off x="326927" y="900324"/>
            <a:ext cx="478153" cy="478153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83C4BE-A2B8-64B2-ADF0-5E5BC394EB22}"/>
              </a:ext>
            </a:extLst>
          </p:cNvPr>
          <p:cNvSpPr/>
          <p:nvPr userDrawn="1"/>
        </p:nvSpPr>
        <p:spPr>
          <a:xfrm>
            <a:off x="326927" y="1506287"/>
            <a:ext cx="478153" cy="478153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DDDBC4-EA3C-60E9-0FC1-1FABF6CBE98C}"/>
              </a:ext>
            </a:extLst>
          </p:cNvPr>
          <p:cNvSpPr/>
          <p:nvPr userDrawn="1"/>
        </p:nvSpPr>
        <p:spPr>
          <a:xfrm>
            <a:off x="326926" y="2112250"/>
            <a:ext cx="478153" cy="478153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93E286-30FB-66B6-FB80-35014A873388}"/>
              </a:ext>
            </a:extLst>
          </p:cNvPr>
          <p:cNvSpPr/>
          <p:nvPr userDrawn="1"/>
        </p:nvSpPr>
        <p:spPr>
          <a:xfrm>
            <a:off x="326925" y="2718213"/>
            <a:ext cx="478153" cy="478153"/>
          </a:xfrm>
          <a:prstGeom prst="ellipse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8FB9D0C-629F-0166-7D65-3DB9AEF7A0C3}"/>
              </a:ext>
            </a:extLst>
          </p:cNvPr>
          <p:cNvSpPr/>
          <p:nvPr userDrawn="1"/>
        </p:nvSpPr>
        <p:spPr>
          <a:xfrm>
            <a:off x="326925" y="3324176"/>
            <a:ext cx="478153" cy="478153"/>
          </a:xfrm>
          <a:prstGeom prst="ellipse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6A3A244-ACE4-C04B-BDC5-DB965A1BFD6F}"/>
              </a:ext>
            </a:extLst>
          </p:cNvPr>
          <p:cNvSpPr/>
          <p:nvPr userDrawn="1"/>
        </p:nvSpPr>
        <p:spPr>
          <a:xfrm>
            <a:off x="326925" y="3930139"/>
            <a:ext cx="478153" cy="478153"/>
          </a:xfrm>
          <a:prstGeom prst="ellipse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41E283-55ED-0A43-E200-6963CD8EED3B}"/>
              </a:ext>
            </a:extLst>
          </p:cNvPr>
          <p:cNvSpPr/>
          <p:nvPr userDrawn="1"/>
        </p:nvSpPr>
        <p:spPr>
          <a:xfrm>
            <a:off x="949217" y="900324"/>
            <a:ext cx="478153" cy="478153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A2746F1-73C0-B4C4-427E-F52AA1519FBC}"/>
              </a:ext>
            </a:extLst>
          </p:cNvPr>
          <p:cNvSpPr/>
          <p:nvPr userDrawn="1"/>
        </p:nvSpPr>
        <p:spPr>
          <a:xfrm>
            <a:off x="949217" y="1506287"/>
            <a:ext cx="478153" cy="478153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09EFF87-0CD9-0CF3-6618-E29402241764}"/>
              </a:ext>
            </a:extLst>
          </p:cNvPr>
          <p:cNvSpPr/>
          <p:nvPr userDrawn="1"/>
        </p:nvSpPr>
        <p:spPr>
          <a:xfrm>
            <a:off x="949216" y="2112250"/>
            <a:ext cx="478153" cy="478153"/>
          </a:xfrm>
          <a:prstGeom prst="ellipse">
            <a:avLst/>
          </a:prstGeom>
          <a:solidFill>
            <a:srgbClr val="009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0253DB6-78B0-327A-B2C9-052914B8891E}"/>
              </a:ext>
            </a:extLst>
          </p:cNvPr>
          <p:cNvSpPr/>
          <p:nvPr userDrawn="1"/>
        </p:nvSpPr>
        <p:spPr>
          <a:xfrm>
            <a:off x="949215" y="2718213"/>
            <a:ext cx="478153" cy="478153"/>
          </a:xfrm>
          <a:prstGeom prst="ellipse">
            <a:avLst/>
          </a:prstGeom>
          <a:solidFill>
            <a:srgbClr val="3F1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50FA12A-FED5-5C44-FF08-FE6D4977CB4B}"/>
              </a:ext>
            </a:extLst>
          </p:cNvPr>
          <p:cNvSpPr/>
          <p:nvPr userDrawn="1"/>
        </p:nvSpPr>
        <p:spPr>
          <a:xfrm>
            <a:off x="949215" y="3324176"/>
            <a:ext cx="478153" cy="478153"/>
          </a:xfrm>
          <a:prstGeom prst="ellipse">
            <a:avLst/>
          </a:pr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A8E2931-FE10-EE4F-4F5F-81B79199F04C}"/>
              </a:ext>
            </a:extLst>
          </p:cNvPr>
          <p:cNvSpPr/>
          <p:nvPr userDrawn="1"/>
        </p:nvSpPr>
        <p:spPr>
          <a:xfrm>
            <a:off x="949215" y="3930139"/>
            <a:ext cx="478153" cy="478153"/>
          </a:xfrm>
          <a:prstGeom prst="ellipse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200" baseline="0">
              <a:latin typeface="Brandon Text Black" panose="020B0503020203060203" pitchFamily="34" charset="77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F9CB9AFA-AE72-5A8B-F8CB-2FF2145E6917}"/>
              </a:ext>
            </a:extLst>
          </p:cNvPr>
          <p:cNvSpPr/>
          <p:nvPr userDrawn="1"/>
        </p:nvSpPr>
        <p:spPr>
          <a:xfrm>
            <a:off x="2894475" y="900325"/>
            <a:ext cx="2581386" cy="892492"/>
          </a:xfrm>
          <a:custGeom>
            <a:avLst/>
            <a:gdLst>
              <a:gd name="connsiteX0" fmla="*/ 5 w 2674211"/>
              <a:gd name="connsiteY0" fmla="*/ 0 h 786095"/>
              <a:gd name="connsiteX1" fmla="*/ 2543193 w 2674211"/>
              <a:gd name="connsiteY1" fmla="*/ 0 h 786095"/>
              <a:gd name="connsiteX2" fmla="*/ 2674211 w 2674211"/>
              <a:gd name="connsiteY2" fmla="*/ 131018 h 786095"/>
              <a:gd name="connsiteX3" fmla="*/ 2674211 w 2674211"/>
              <a:gd name="connsiteY3" fmla="*/ 655077 h 786095"/>
              <a:gd name="connsiteX4" fmla="*/ 2543193 w 2674211"/>
              <a:gd name="connsiteY4" fmla="*/ 786095 h 786095"/>
              <a:gd name="connsiteX5" fmla="*/ 177913 w 2674211"/>
              <a:gd name="connsiteY5" fmla="*/ 786095 h 786095"/>
              <a:gd name="connsiteX6" fmla="*/ 177913 w 2674211"/>
              <a:gd name="connsiteY6" fmla="*/ 1 h 786095"/>
              <a:gd name="connsiteX7" fmla="*/ 0 w 2674211"/>
              <a:gd name="connsiteY7" fmla="*/ 1 h 786095"/>
              <a:gd name="connsiteX8" fmla="*/ 5 w 2674211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4211" h="786095">
                <a:moveTo>
                  <a:pt x="5" y="0"/>
                </a:moveTo>
                <a:lnTo>
                  <a:pt x="2543193" y="0"/>
                </a:lnTo>
                <a:cubicBezTo>
                  <a:pt x="2615552" y="0"/>
                  <a:pt x="2674211" y="58659"/>
                  <a:pt x="2674211" y="131018"/>
                </a:cubicBezTo>
                <a:lnTo>
                  <a:pt x="2674211" y="655077"/>
                </a:lnTo>
                <a:cubicBezTo>
                  <a:pt x="2674211" y="727436"/>
                  <a:pt x="2615552" y="786095"/>
                  <a:pt x="2543193" y="786095"/>
                </a:cubicBezTo>
                <a:lnTo>
                  <a:pt x="177913" y="786095"/>
                </a:lnTo>
                <a:lnTo>
                  <a:pt x="17791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66EEDBA-15CB-BD27-1C6B-2DAAC332562F}"/>
              </a:ext>
            </a:extLst>
          </p:cNvPr>
          <p:cNvSpPr/>
          <p:nvPr userDrawn="1"/>
        </p:nvSpPr>
        <p:spPr>
          <a:xfrm>
            <a:off x="1956347" y="900324"/>
            <a:ext cx="1038638" cy="892491"/>
          </a:xfrm>
          <a:custGeom>
            <a:avLst/>
            <a:gdLst>
              <a:gd name="connsiteX0" fmla="*/ 358946 w 953967"/>
              <a:gd name="connsiteY0" fmla="*/ 0 h 786095"/>
              <a:gd name="connsiteX1" fmla="*/ 717891 w 953967"/>
              <a:gd name="connsiteY1" fmla="*/ 1 h 786095"/>
              <a:gd name="connsiteX2" fmla="*/ 953967 w 953967"/>
              <a:gd name="connsiteY2" fmla="*/ 1 h 786095"/>
              <a:gd name="connsiteX3" fmla="*/ 953967 w 953967"/>
              <a:gd name="connsiteY3" fmla="*/ 786095 h 786095"/>
              <a:gd name="connsiteX4" fmla="*/ 717891 w 953967"/>
              <a:gd name="connsiteY4" fmla="*/ 786095 h 786095"/>
              <a:gd name="connsiteX5" fmla="*/ 683082 w 953967"/>
              <a:gd name="connsiteY5" fmla="*/ 786095 h 786095"/>
              <a:gd name="connsiteX6" fmla="*/ 358946 w 953967"/>
              <a:gd name="connsiteY6" fmla="*/ 786095 h 786095"/>
              <a:gd name="connsiteX7" fmla="*/ 0 w 953967"/>
              <a:gd name="connsiteY7" fmla="*/ 393048 h 786095"/>
              <a:gd name="connsiteX8" fmla="*/ 358946 w 953967"/>
              <a:gd name="connsiteY8" fmla="*/ 0 h 78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67" h="786095">
                <a:moveTo>
                  <a:pt x="358946" y="0"/>
                </a:moveTo>
                <a:lnTo>
                  <a:pt x="717891" y="1"/>
                </a:lnTo>
                <a:lnTo>
                  <a:pt x="953967" y="1"/>
                </a:lnTo>
                <a:lnTo>
                  <a:pt x="953967" y="786095"/>
                </a:lnTo>
                <a:lnTo>
                  <a:pt x="717891" y="786095"/>
                </a:lnTo>
                <a:lnTo>
                  <a:pt x="683082" y="786095"/>
                </a:lnTo>
                <a:lnTo>
                  <a:pt x="358946" y="786095"/>
                </a:lnTo>
                <a:cubicBezTo>
                  <a:pt x="160706" y="786095"/>
                  <a:pt x="0" y="610122"/>
                  <a:pt x="0" y="393048"/>
                </a:cubicBezTo>
                <a:cubicBezTo>
                  <a:pt x="0" y="175974"/>
                  <a:pt x="160706" y="0"/>
                  <a:pt x="358946" y="0"/>
                </a:cubicBezTo>
                <a:close/>
              </a:path>
            </a:pathLst>
          </a:cu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baseline="0">
                <a:latin typeface="Merriweather" pitchFamily="2" charset="77"/>
              </a:rPr>
              <a:t>1</a:t>
            </a:r>
          </a:p>
          <a:p>
            <a:pPr algn="ctr"/>
            <a:r>
              <a:rPr lang="en-US" sz="1600" baseline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E47A6D58-3918-8976-4CB0-1B4EE0FBA304}"/>
              </a:ext>
            </a:extLst>
          </p:cNvPr>
          <p:cNvSpPr>
            <a:spLocks noGrp="1"/>
          </p:cNvSpPr>
          <p:nvPr userDrawn="1"/>
        </p:nvSpPr>
        <p:spPr>
          <a:xfrm>
            <a:off x="3185880" y="996644"/>
            <a:ext cx="2180331" cy="74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pic>
        <p:nvPicPr>
          <p:cNvPr id="50" name="Graphic 22">
            <a:extLst>
              <a:ext uri="{FF2B5EF4-FFF2-40B4-BE49-F238E27FC236}">
                <a16:creationId xmlns:a16="http://schemas.microsoft.com/office/drawing/2014/main" id="{3D1D6A5A-2074-FD81-C47F-82FE677D3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1808" y="6124047"/>
            <a:ext cx="408989" cy="408989"/>
          </a:xfrm>
          <a:prstGeom prst="rect">
            <a:avLst/>
          </a:prstGeom>
        </p:spPr>
      </p:pic>
      <p:pic>
        <p:nvPicPr>
          <p:cNvPr id="51" name="Graphic 23">
            <a:extLst>
              <a:ext uri="{FF2B5EF4-FFF2-40B4-BE49-F238E27FC236}">
                <a16:creationId xmlns:a16="http://schemas.microsoft.com/office/drawing/2014/main" id="{F966D185-418B-FA58-7706-41AA3F5301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3102" y="6072987"/>
            <a:ext cx="491620" cy="491620"/>
          </a:xfrm>
          <a:prstGeom prst="rect">
            <a:avLst/>
          </a:prstGeom>
        </p:spPr>
      </p:pic>
      <p:pic>
        <p:nvPicPr>
          <p:cNvPr id="52" name="Graphic 24">
            <a:extLst>
              <a:ext uri="{FF2B5EF4-FFF2-40B4-BE49-F238E27FC236}">
                <a16:creationId xmlns:a16="http://schemas.microsoft.com/office/drawing/2014/main" id="{76C6BF91-5E55-678A-9E07-16F2DDCE88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4395" y="6121464"/>
            <a:ext cx="491621" cy="4916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E00D752-0B99-CE23-074F-92A685CA834C}"/>
              </a:ext>
            </a:extLst>
          </p:cNvPr>
          <p:cNvGrpSpPr/>
          <p:nvPr userDrawn="1"/>
        </p:nvGrpSpPr>
        <p:grpSpPr>
          <a:xfrm>
            <a:off x="4243802" y="2097467"/>
            <a:ext cx="859502" cy="859502"/>
            <a:chOff x="9575029" y="4390705"/>
            <a:chExt cx="2088677" cy="208867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3A1DB7D-E631-B994-9BC5-0D5C28FE190B}"/>
                </a:ext>
              </a:extLst>
            </p:cNvPr>
            <p:cNvSpPr/>
            <p:nvPr userDrawn="1"/>
          </p:nvSpPr>
          <p:spPr>
            <a:xfrm>
              <a:off x="9673608" y="4489284"/>
              <a:ext cx="1891520" cy="1891520"/>
            </a:xfrm>
            <a:prstGeom prst="ellipse">
              <a:avLst/>
            </a:prstGeom>
            <a:solidFill>
              <a:srgbClr val="1F2B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6" name="Graphic 32">
              <a:extLst>
                <a:ext uri="{FF2B5EF4-FFF2-40B4-BE49-F238E27FC236}">
                  <a16:creationId xmlns:a16="http://schemas.microsoft.com/office/drawing/2014/main" id="{E8C790A8-D161-680E-D2A4-88B0E57DCE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75029" y="4390705"/>
              <a:ext cx="2088677" cy="208867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001015-30DF-80FB-5659-382C1F2A6B53}"/>
              </a:ext>
            </a:extLst>
          </p:cNvPr>
          <p:cNvGrpSpPr/>
          <p:nvPr userDrawn="1"/>
        </p:nvGrpSpPr>
        <p:grpSpPr>
          <a:xfrm>
            <a:off x="2212212" y="2065784"/>
            <a:ext cx="784610" cy="803814"/>
            <a:chOff x="481059" y="4427455"/>
            <a:chExt cx="1906682" cy="195334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DEE1482-4A0C-8136-D9A3-74813669B27F}"/>
                </a:ext>
              </a:extLst>
            </p:cNvPr>
            <p:cNvSpPr/>
            <p:nvPr userDrawn="1"/>
          </p:nvSpPr>
          <p:spPr>
            <a:xfrm>
              <a:off x="496221" y="4489284"/>
              <a:ext cx="1891520" cy="1891520"/>
            </a:xfrm>
            <a:prstGeom prst="ellipse">
              <a:avLst/>
            </a:prstGeom>
            <a:solidFill>
              <a:srgbClr val="F4C6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4" name="Graphic 35">
              <a:extLst>
                <a:ext uri="{FF2B5EF4-FFF2-40B4-BE49-F238E27FC236}">
                  <a16:creationId xmlns:a16="http://schemas.microsoft.com/office/drawing/2014/main" id="{F068ADCD-A142-8367-A703-0C5FF5F330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1059" y="4427455"/>
              <a:ext cx="1891520" cy="189152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72268A-AF76-C8C1-8701-636FB162F8C8}"/>
              </a:ext>
            </a:extLst>
          </p:cNvPr>
          <p:cNvGrpSpPr/>
          <p:nvPr userDrawn="1"/>
        </p:nvGrpSpPr>
        <p:grpSpPr>
          <a:xfrm>
            <a:off x="3221104" y="2022119"/>
            <a:ext cx="916585" cy="916585"/>
            <a:chOff x="5232681" y="4427455"/>
            <a:chExt cx="2227395" cy="2227395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F67389E-B56B-FB2C-244A-F5C945B6BADC}"/>
                </a:ext>
              </a:extLst>
            </p:cNvPr>
            <p:cNvSpPr/>
            <p:nvPr userDrawn="1"/>
          </p:nvSpPr>
          <p:spPr>
            <a:xfrm>
              <a:off x="5400618" y="4595392"/>
              <a:ext cx="1891520" cy="1891520"/>
            </a:xfrm>
            <a:prstGeom prst="ellipse">
              <a:avLst/>
            </a:prstGeom>
            <a:solidFill>
              <a:srgbClr val="2D4F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2" name="Graphic 38">
              <a:extLst>
                <a:ext uri="{FF2B5EF4-FFF2-40B4-BE49-F238E27FC236}">
                  <a16:creationId xmlns:a16="http://schemas.microsoft.com/office/drawing/2014/main" id="{31E045AF-71A3-6D57-646D-C5E68CA6AE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32681" y="4427455"/>
              <a:ext cx="2227395" cy="2227395"/>
            </a:xfrm>
            <a:prstGeom prst="rect">
              <a:avLst/>
            </a:prstGeom>
          </p:spPr>
        </p:pic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7609D05-0515-021E-D08B-5D2B1DFE8E45}"/>
              </a:ext>
            </a:extLst>
          </p:cNvPr>
          <p:cNvSpPr/>
          <p:nvPr userDrawn="1"/>
        </p:nvSpPr>
        <p:spPr>
          <a:xfrm rot="10800000" flipV="1">
            <a:off x="8146676" y="67836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4" name="Picture 6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BFD6E4B-EF43-F310-F673-6ACF8A6AD7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9616" y="1230036"/>
            <a:ext cx="2428409" cy="96124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49247F7-E396-024B-B2A9-583B1AE0BEC7}"/>
              </a:ext>
            </a:extLst>
          </p:cNvPr>
          <p:cNvGrpSpPr/>
          <p:nvPr userDrawn="1"/>
        </p:nvGrpSpPr>
        <p:grpSpPr>
          <a:xfrm>
            <a:off x="9001565" y="3132973"/>
            <a:ext cx="703817" cy="908545"/>
            <a:chOff x="8939723" y="2324540"/>
            <a:chExt cx="703817" cy="908545"/>
          </a:xfrm>
        </p:grpSpPr>
        <p:sp>
          <p:nvSpPr>
            <p:cNvPr id="67" name="Round Same Side Corner Rectangle 66">
              <a:extLst>
                <a:ext uri="{FF2B5EF4-FFF2-40B4-BE49-F238E27FC236}">
                  <a16:creationId xmlns:a16="http://schemas.microsoft.com/office/drawing/2014/main" id="{8EC330CC-09FC-6E30-44A8-E123E86C1F49}"/>
                </a:ext>
              </a:extLst>
            </p:cNvPr>
            <p:cNvSpPr/>
            <p:nvPr userDrawn="1"/>
          </p:nvSpPr>
          <p:spPr>
            <a:xfrm rot="10800000">
              <a:off x="8939723" y="2324540"/>
              <a:ext cx="703817" cy="908545"/>
            </a:xfrm>
            <a:prstGeom prst="round2SameRect">
              <a:avLst/>
            </a:prstGeom>
            <a:solidFill>
              <a:srgbClr val="3F1F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3F1F61"/>
                </a:solidFill>
              </a:endParaRPr>
            </a:p>
          </p:txBody>
        </p:sp>
        <p:pic>
          <p:nvPicPr>
            <p:cNvPr id="68" name="Picture 67" descr="A white square academic cap&#10;&#10;Description automatically generated">
              <a:extLst>
                <a:ext uri="{FF2B5EF4-FFF2-40B4-BE49-F238E27FC236}">
                  <a16:creationId xmlns:a16="http://schemas.microsoft.com/office/drawing/2014/main" id="{3C244A74-7CC7-44FF-7B7D-BCBABC1BB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9510" y="2438804"/>
              <a:ext cx="504241" cy="644767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5C0D417-CA84-BCC4-2C09-B67D4AF1FFB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8139616" y="2308524"/>
            <a:ext cx="2311330" cy="7383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8239A5-C075-87B5-D7D7-0A68E9A94945}"/>
              </a:ext>
            </a:extLst>
          </p:cNvPr>
          <p:cNvGrpSpPr/>
          <p:nvPr userDrawn="1"/>
        </p:nvGrpSpPr>
        <p:grpSpPr>
          <a:xfrm>
            <a:off x="11120935" y="375911"/>
            <a:ext cx="743266" cy="5341907"/>
            <a:chOff x="10874254" y="1025010"/>
            <a:chExt cx="743266" cy="534190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7D8C34-8CCF-A722-0ED6-1A99CD00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885487" y="1771604"/>
              <a:ext cx="727565" cy="727565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A35C860-133F-271E-D1AB-5BC30985F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885487" y="4800244"/>
              <a:ext cx="727564" cy="727564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CF24CDA-F6EA-775D-D80E-946C4EB27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874254" y="5634885"/>
              <a:ext cx="732032" cy="7320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5155DD-E87F-1D14-2405-E990AF144EB1}"/>
                </a:ext>
              </a:extLst>
            </p:cNvPr>
            <p:cNvGrpSpPr/>
            <p:nvPr/>
          </p:nvGrpSpPr>
          <p:grpSpPr>
            <a:xfrm>
              <a:off x="10942761" y="2606246"/>
              <a:ext cx="613017" cy="613017"/>
              <a:chOff x="10468003" y="5011412"/>
              <a:chExt cx="613017" cy="61301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1F5AF0B-1F38-0B27-9B11-C3EE3594EB6D}"/>
                  </a:ext>
                </a:extLst>
              </p:cNvPr>
              <p:cNvSpPr/>
              <p:nvPr userDrawn="1"/>
            </p:nvSpPr>
            <p:spPr>
              <a:xfrm>
                <a:off x="10468003" y="5011412"/>
                <a:ext cx="613017" cy="61301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2912D75-589D-E0CA-27C2-51E0D1B6A66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473940" y="5032403"/>
                <a:ext cx="574211" cy="574211"/>
              </a:xfrm>
              <a:prstGeom prst="rect">
                <a:avLst/>
              </a:prstGeom>
            </p:spPr>
          </p:pic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F60E74B-28B4-51AC-2E6A-AAF6D8FA0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878785" y="3308525"/>
              <a:ext cx="732033" cy="732033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075AC52-D7DE-AFAE-DA07-91DAD064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885487" y="4061119"/>
              <a:ext cx="732033" cy="73203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3C11F81-8B9E-7650-491A-8CC05C418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881020" y="1025010"/>
              <a:ext cx="727564" cy="727564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2D8EBE4-C7EA-0B3A-121C-A361C2FDE187}"/>
              </a:ext>
            </a:extLst>
          </p:cNvPr>
          <p:cNvSpPr/>
          <p:nvPr userDrawn="1"/>
        </p:nvSpPr>
        <p:spPr>
          <a:xfrm>
            <a:off x="326924" y="5513898"/>
            <a:ext cx="478153" cy="478153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967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solidFill>
          <a:srgbClr val="4B6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9F56D4-6E08-6F74-C024-5107D731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0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solidFill>
          <a:srgbClr val="009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F69792-5035-6CCD-9038-1BB5B0DE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00167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bg>
      <p:bgPr>
        <a:solidFill>
          <a:srgbClr val="3F1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9A1E5F2B-A088-9433-F0D4-573F58620D6E}"/>
              </a:ext>
            </a:extLst>
          </p:cNvPr>
          <p:cNvSpPr/>
          <p:nvPr userDrawn="1"/>
        </p:nvSpPr>
        <p:spPr>
          <a:xfrm>
            <a:off x="778625" y="9566743"/>
            <a:ext cx="4894871" cy="192677"/>
          </a:xfrm>
          <a:custGeom>
            <a:avLst/>
            <a:gdLst>
              <a:gd name="connsiteX0" fmla="*/ 0 w 4894871"/>
              <a:gd name="connsiteY0" fmla="*/ 0 h 192677"/>
              <a:gd name="connsiteX1" fmla="*/ 3231025 w 4894871"/>
              <a:gd name="connsiteY1" fmla="*/ 0 h 192677"/>
              <a:gd name="connsiteX2" fmla="*/ 3231025 w 4894871"/>
              <a:gd name="connsiteY2" fmla="*/ 0 h 192677"/>
              <a:gd name="connsiteX3" fmla="*/ 4702194 w 4894871"/>
              <a:gd name="connsiteY3" fmla="*/ 0 h 192677"/>
              <a:gd name="connsiteX4" fmla="*/ 4798532 w 4894871"/>
              <a:gd name="connsiteY4" fmla="*/ 0 h 192677"/>
              <a:gd name="connsiteX5" fmla="*/ 4894871 w 4894871"/>
              <a:gd name="connsiteY5" fmla="*/ 96339 h 192677"/>
              <a:gd name="connsiteX6" fmla="*/ 4798532 w 4894871"/>
              <a:gd name="connsiteY6" fmla="*/ 192677 h 192677"/>
              <a:gd name="connsiteX7" fmla="*/ 4711536 w 4894871"/>
              <a:gd name="connsiteY7" fmla="*/ 192677 h 192677"/>
              <a:gd name="connsiteX8" fmla="*/ 4702194 w 4894871"/>
              <a:gd name="connsiteY8" fmla="*/ 192677 h 192677"/>
              <a:gd name="connsiteX9" fmla="*/ 3231025 w 4894871"/>
              <a:gd name="connsiteY9" fmla="*/ 192677 h 192677"/>
              <a:gd name="connsiteX10" fmla="*/ 3182328 w 4894871"/>
              <a:gd name="connsiteY10" fmla="*/ 192677 h 192677"/>
              <a:gd name="connsiteX11" fmla="*/ 0 w 4894871"/>
              <a:gd name="connsiteY11" fmla="*/ 192677 h 1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4871" h="192677">
                <a:moveTo>
                  <a:pt x="0" y="0"/>
                </a:moveTo>
                <a:lnTo>
                  <a:pt x="3231025" y="0"/>
                </a:lnTo>
                <a:lnTo>
                  <a:pt x="3231025" y="0"/>
                </a:lnTo>
                <a:lnTo>
                  <a:pt x="4702194" y="0"/>
                </a:lnTo>
                <a:lnTo>
                  <a:pt x="4798532" y="0"/>
                </a:lnTo>
                <a:cubicBezTo>
                  <a:pt x="4851739" y="0"/>
                  <a:pt x="4894871" y="43132"/>
                  <a:pt x="4894871" y="96339"/>
                </a:cubicBezTo>
                <a:cubicBezTo>
                  <a:pt x="4894871" y="149545"/>
                  <a:pt x="4851739" y="192677"/>
                  <a:pt x="4798532" y="192677"/>
                </a:cubicBezTo>
                <a:lnTo>
                  <a:pt x="4711536" y="192677"/>
                </a:lnTo>
                <a:lnTo>
                  <a:pt x="4702194" y="192677"/>
                </a:lnTo>
                <a:lnTo>
                  <a:pt x="3231025" y="192677"/>
                </a:lnTo>
                <a:lnTo>
                  <a:pt x="3182328" y="192677"/>
                </a:lnTo>
                <a:lnTo>
                  <a:pt x="0" y="1926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450AF0D-D88D-63DA-A68A-86800EBD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4897" y="396226"/>
            <a:ext cx="2311330" cy="73834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8B6920A-246E-5EDA-92C0-BCDBE20C2671}"/>
              </a:ext>
            </a:extLst>
          </p:cNvPr>
          <p:cNvSpPr/>
          <p:nvPr userDrawn="1"/>
        </p:nvSpPr>
        <p:spPr>
          <a:xfrm rot="10800000" flipV="1">
            <a:off x="4936366" y="434339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5F4B4F-CF15-FC75-55B0-03487200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 algn="ctr">
              <a:defRPr sz="5600" b="1" i="0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53556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A7035-8565-324C-3066-289A1740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75761-C24C-F583-91C6-274792AF8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BAFAF-6C5B-519D-8009-E862040AE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D0E6E0-5F7B-704E-A3B5-69AB1EA0503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3CA36-1B94-A12F-0AE1-DA2DB8AB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597F7-5D60-7B27-2554-C8385FE3E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FD547A-A09D-F943-AD0E-9A3488DA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22" r:id="rId2"/>
    <p:sldLayoutId id="2147483676" r:id="rId3"/>
    <p:sldLayoutId id="2147483666" r:id="rId4"/>
    <p:sldLayoutId id="2147483695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649" r:id="rId13"/>
    <p:sldLayoutId id="2147483662" r:id="rId14"/>
    <p:sldLayoutId id="2147483664" r:id="rId15"/>
    <p:sldLayoutId id="2147483660" r:id="rId16"/>
    <p:sldLayoutId id="2147483661" r:id="rId17"/>
    <p:sldLayoutId id="2147483665" r:id="rId18"/>
    <p:sldLayoutId id="2147483663" r:id="rId19"/>
    <p:sldLayoutId id="2147483708" r:id="rId20"/>
    <p:sldLayoutId id="2147483651" r:id="rId21"/>
    <p:sldLayoutId id="2147483709" r:id="rId22"/>
    <p:sldLayoutId id="2147483734" r:id="rId23"/>
    <p:sldLayoutId id="2147483705" r:id="rId24"/>
    <p:sldLayoutId id="2147483736" r:id="rId25"/>
    <p:sldLayoutId id="2147483743" r:id="rId26"/>
    <p:sldLayoutId id="2147483719" r:id="rId27"/>
    <p:sldLayoutId id="2147483713" r:id="rId28"/>
    <p:sldLayoutId id="2147483744" r:id="rId29"/>
    <p:sldLayoutId id="2147483737" r:id="rId30"/>
    <p:sldLayoutId id="2147483710" r:id="rId31"/>
    <p:sldLayoutId id="2147483655" r:id="rId32"/>
    <p:sldLayoutId id="2147483741" r:id="rId33"/>
    <p:sldLayoutId id="2147483707" r:id="rId34"/>
    <p:sldLayoutId id="2147483718" r:id="rId35"/>
    <p:sldLayoutId id="2147483747" r:id="rId36"/>
    <p:sldLayoutId id="2147483738" r:id="rId37"/>
    <p:sldLayoutId id="2147483733" r:id="rId38"/>
    <p:sldLayoutId id="2147483712" r:id="rId39"/>
    <p:sldLayoutId id="2147483711" r:id="rId40"/>
    <p:sldLayoutId id="2147483756" r:id="rId41"/>
    <p:sldLayoutId id="2147483715" r:id="rId42"/>
    <p:sldLayoutId id="2147483714" r:id="rId43"/>
    <p:sldLayoutId id="2147483716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  <p:sldLayoutId id="2147483755" r:id="rId52"/>
    <p:sldLayoutId id="2147483735" r:id="rId53"/>
    <p:sldLayoutId id="2147483704" r:id="rId54"/>
    <p:sldLayoutId id="2147483706" r:id="rId55"/>
    <p:sldLayoutId id="2147483745" r:id="rId56"/>
    <p:sldLayoutId id="2147483702" r:id="rId57"/>
    <p:sldLayoutId id="2147483746" r:id="rId58"/>
    <p:sldLayoutId id="2147483732" r:id="rId59"/>
    <p:sldLayoutId id="2147483742" r:id="rId60"/>
    <p:sldLayoutId id="2147483739" r:id="rId61"/>
    <p:sldLayoutId id="2147483723" r:id="rId62"/>
    <p:sldLayoutId id="2147483659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49CB-E20C-5188-BEF9-95C5C77A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06" y="903768"/>
            <a:ext cx="5512562" cy="2774853"/>
          </a:xfrm>
        </p:spPr>
        <p:txBody>
          <a:bodyPr/>
          <a:lstStyle/>
          <a:p>
            <a:r>
              <a:rPr lang="en-US">
                <a:latin typeface="Merriweather" panose="02000000000000000000" pitchFamily="2" charset="77"/>
                <a:cs typeface="Merriweather" panose="02000000000000000000" pitchFamily="2" charset="77"/>
              </a:rPr>
              <a:t>Preparing for Postsecondary Education</a:t>
            </a:r>
            <a:endParaRPr lang="en-US">
              <a:solidFill>
                <a:srgbClr val="FBAE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40277-DB29-50D2-FAC3-CAF0E29A9AA1}"/>
              </a:ext>
            </a:extLst>
          </p:cNvPr>
          <p:cNvSpPr txBox="1"/>
          <p:nvPr/>
        </p:nvSpPr>
        <p:spPr>
          <a:xfrm>
            <a:off x="213906" y="4047273"/>
            <a:ext cx="59871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BAE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 Time &amp; Money Through Effective Planning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61533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5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BB30A-7F09-4B03-C17C-4BBE3D94C2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16848" y="5316290"/>
            <a:ext cx="6145292" cy="17278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Sort options by: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Demand Outlook	• Education Level</a:t>
            </a:r>
          </a:p>
          <a:p>
            <a:pPr lvl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Salary Level		• Career Cluster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48639-29E1-F73D-ADFA-D998B566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Indiana High Demand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445EB-580D-3F1F-E9BA-AB1F7E21C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689" y="1386805"/>
            <a:ext cx="8496622" cy="3596145"/>
          </a:xfrm>
          <a:prstGeom prst="rect">
            <a:avLst/>
          </a:prstGeom>
          <a:ln>
            <a:solidFill>
              <a:srgbClr val="2D4FA3"/>
            </a:solidFill>
          </a:ln>
        </p:spPr>
      </p:pic>
      <p:pic>
        <p:nvPicPr>
          <p:cNvPr id="1028" name="Picture 4" descr="Visit the InDemand Jobs Page">
            <a:extLst>
              <a:ext uri="{FF2B5EF4-FFF2-40B4-BE49-F238E27FC236}">
                <a16:creationId xmlns:a16="http://schemas.microsoft.com/office/drawing/2014/main" id="{EDF21A62-67A2-BCDE-2501-DB80FD94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74" y="1017183"/>
            <a:ext cx="1776832" cy="19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0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BB30A-7F09-4B03-C17C-4BBE3D94C2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286479"/>
            <a:ext cx="4000767" cy="2945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Research your options</a:t>
            </a:r>
          </a:p>
          <a:p>
            <a:pPr lvl="1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Length of program</a:t>
            </a:r>
          </a:p>
          <a:p>
            <a:pPr lvl="1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Compare key elements</a:t>
            </a:r>
          </a:p>
          <a:p>
            <a:pPr lvl="1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Location &amp; size</a:t>
            </a:r>
          </a:p>
          <a:p>
            <a:pPr lvl="1"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Visit campus/facility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48639-29E1-F73D-ADFA-D998B566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Choosing Your Program/College</a:t>
            </a:r>
          </a:p>
        </p:txBody>
      </p:sp>
      <p:pic>
        <p:nvPicPr>
          <p:cNvPr id="4" name="Picture 3" descr="Screen Shot 2015-04-27 at 9.31.29 AM.png">
            <a:extLst>
              <a:ext uri="{FF2B5EF4-FFF2-40B4-BE49-F238E27FC236}">
                <a16:creationId xmlns:a16="http://schemas.microsoft.com/office/drawing/2014/main" id="{E3CC8B86-60BE-3439-1136-5FE03691E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912" y="2922566"/>
            <a:ext cx="3698176" cy="3177944"/>
          </a:xfrm>
          <a:prstGeom prst="rect">
            <a:avLst/>
          </a:prstGeom>
        </p:spPr>
      </p:pic>
      <p:pic>
        <p:nvPicPr>
          <p:cNvPr id="5" name="Picture 2" descr="http://ismcollegeplanning.org/images/collegenav.png">
            <a:extLst>
              <a:ext uri="{FF2B5EF4-FFF2-40B4-BE49-F238E27FC236}">
                <a16:creationId xmlns:a16="http://schemas.microsoft.com/office/drawing/2014/main" id="{9925050D-4748-812A-E025-D7CD8A83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243" y="1941635"/>
            <a:ext cx="2459514" cy="773975"/>
          </a:xfrm>
          <a:prstGeom prst="rect">
            <a:avLst/>
          </a:prstGeom>
          <a:noFill/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AC53A6-BB9A-4431-CE9B-7AD79B8C5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358" y="2135963"/>
            <a:ext cx="3117943" cy="5846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id="{5BFA9021-2D6D-EFCB-02F5-5F7EA7A19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539" y="2947196"/>
            <a:ext cx="3672576" cy="6999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10D752E-B0D5-3212-3BDC-BB0DE6DF0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770" y="3751902"/>
            <a:ext cx="3573445" cy="2207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BE2B55-B0F7-4FFD-6610-E9E149897B50}"/>
              </a:ext>
            </a:extLst>
          </p:cNvPr>
          <p:cNvSpPr txBox="1"/>
          <p:nvPr/>
        </p:nvSpPr>
        <p:spPr>
          <a:xfrm>
            <a:off x="1504523" y="6236386"/>
            <a:ext cx="925718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spc="59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tools available at </a:t>
            </a:r>
            <a:r>
              <a:rPr lang="en-US" sz="2500" b="1" spc="59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2500" b="1" spc="59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b="1" spc="59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Choosingcollege</a:t>
            </a:r>
            <a:endParaRPr lang="en-US" sz="2500" b="1" spc="59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E4E498-DAA1-D46D-1DB9-729CC6CF5718}"/>
              </a:ext>
            </a:extLst>
          </p:cNvPr>
          <p:cNvCxnSpPr/>
          <p:nvPr/>
        </p:nvCxnSpPr>
        <p:spPr>
          <a:xfrm>
            <a:off x="8229599" y="2199758"/>
            <a:ext cx="0" cy="3823850"/>
          </a:xfrm>
          <a:prstGeom prst="line">
            <a:avLst/>
          </a:prstGeom>
          <a:ln w="47625">
            <a:solidFill>
              <a:srgbClr val="2D4F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325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7F49-AD33-66A1-941A-0063A5B4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Types of Financial Aid</a:t>
            </a:r>
          </a:p>
        </p:txBody>
      </p:sp>
    </p:spTree>
    <p:extLst>
      <p:ext uri="{BB962C8B-B14F-4D97-AF65-F5344CB8AC3E}">
        <p14:creationId xmlns:p14="http://schemas.microsoft.com/office/powerpoint/2010/main" val="279017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6AB2-581F-92A0-2D73-9D24E40B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89" y="770942"/>
            <a:ext cx="4863886" cy="414506"/>
          </a:xfrm>
        </p:spPr>
        <p:txBody>
          <a:bodyPr>
            <a:normAutofit fontScale="90000"/>
          </a:bodyPr>
          <a:lstStyle/>
          <a:p>
            <a:r>
              <a:rPr lang="en-US"/>
              <a:t>Types of Financial Aid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E8A46-4B21-0481-7DB9-CC49DA8E8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0926" y="1654400"/>
            <a:ext cx="5398872" cy="4702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Gift Aid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Grants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Scholarships</a:t>
            </a:r>
          </a:p>
          <a:p>
            <a:pPr indent="0">
              <a:buNone/>
            </a:pPr>
            <a:endParaRPr lang="en-US" sz="2400">
              <a:solidFill>
                <a:srgbClr val="1F2B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Self-Help Aid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Savings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Employment</a:t>
            </a:r>
          </a:p>
          <a:p>
            <a:pPr marL="457200"/>
            <a:r>
              <a:rPr lang="en-US" sz="26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Loans</a:t>
            </a:r>
          </a:p>
          <a:p>
            <a:pPr indent="0">
              <a:buNone/>
            </a:pPr>
            <a:endParaRPr lang="en-US" sz="2400">
              <a:solidFill>
                <a:srgbClr val="1F2B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84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8019-EBEF-42E8-48CE-A3DAB10C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768" y="587226"/>
            <a:ext cx="4863886" cy="414506"/>
          </a:xfrm>
        </p:spPr>
        <p:txBody>
          <a:bodyPr/>
          <a:lstStyle/>
          <a:p>
            <a:r>
              <a:rPr lang="en-US"/>
              <a:t>Grants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E63BF4-598A-9C77-58B5-F25613C9A9D7}"/>
              </a:ext>
            </a:extLst>
          </p:cNvPr>
          <p:cNvSpPr txBox="1">
            <a:spLocks/>
          </p:cNvSpPr>
          <p:nvPr/>
        </p:nvSpPr>
        <p:spPr>
          <a:xfrm>
            <a:off x="5432564" y="1297858"/>
            <a:ext cx="6597889" cy="4797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baseline="0">
                <a:solidFill>
                  <a:schemeClr val="bg1"/>
                </a:solidFill>
                <a:latin typeface="Brandon Text Regular" panose="020B0503020203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Federal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Pell Grant </a:t>
            </a:r>
            <a:r>
              <a:rPr lang="en-US" sz="28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(Max: $7,395)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Supplemental Educational Opportunity Grant (SEOG) </a:t>
            </a:r>
            <a:r>
              <a:rPr lang="en-US" sz="28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($100 to $4,000)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 Grant </a:t>
            </a:r>
            <a:r>
              <a:rPr lang="en-US" sz="28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($3,772)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State of Indiana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2800" baseline="3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 Scholars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 O’Bannon Grant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 A. Crawford Minority Teacher Scholarship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Workforce Ready Grant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8F32B-3237-C42C-8FBA-DD01A3C441E8}"/>
              </a:ext>
            </a:extLst>
          </p:cNvPr>
          <p:cNvSpPr txBox="1"/>
          <p:nvPr/>
        </p:nvSpPr>
        <p:spPr>
          <a:xfrm>
            <a:off x="6020603" y="6121190"/>
            <a:ext cx="5398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en-US" sz="22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22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/Grants</a:t>
            </a:r>
            <a:endParaRPr 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83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AD1C1-DA4D-51D4-CA03-79A69D8AB9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162931"/>
            <a:ext cx="10515600" cy="463267"/>
          </a:xfrm>
        </p:spPr>
        <p:txBody>
          <a:bodyPr>
            <a:normAutofit lnSpcReduction="10000"/>
          </a:bodyPr>
          <a:lstStyle/>
          <a:p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Need Based vs Merit Based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FB1C6-99E1-224F-4E60-17F9D12D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Scholarships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8AAC297-A7F3-9A49-D578-8390DB882F73}"/>
              </a:ext>
            </a:extLst>
          </p:cNvPr>
          <p:cNvSpPr/>
          <p:nvPr/>
        </p:nvSpPr>
        <p:spPr>
          <a:xfrm>
            <a:off x="2092408" y="4113518"/>
            <a:ext cx="8061158" cy="1977590"/>
          </a:xfrm>
          <a:prstGeom prst="roundRect">
            <a:avLst/>
          </a:prstGeom>
          <a:solidFill>
            <a:srgbClr val="1F2B54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tlCol="0" anchor="ctr"/>
          <a:lstStyle/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Counselor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Foundation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&amp; Employer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Church &amp; Civic Organizations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EAB732-E86E-9300-5D6D-EF2AEB5B02A6}"/>
              </a:ext>
            </a:extLst>
          </p:cNvPr>
          <p:cNvSpPr txBox="1">
            <a:spLocks/>
          </p:cNvSpPr>
          <p:nvPr/>
        </p:nvSpPr>
        <p:spPr>
          <a:xfrm>
            <a:off x="1676400" y="1772506"/>
            <a:ext cx="10515600" cy="463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to look for scholarships: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4D624C9-0B10-0FE0-90E3-EB47E4352873}"/>
              </a:ext>
            </a:extLst>
          </p:cNvPr>
          <p:cNvSpPr/>
          <p:nvPr/>
        </p:nvSpPr>
        <p:spPr>
          <a:xfrm>
            <a:off x="2092408" y="3820903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Local/Community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DA414-4773-874C-148E-E98AFEFB12EB}"/>
              </a:ext>
            </a:extLst>
          </p:cNvPr>
          <p:cNvSpPr/>
          <p:nvPr/>
        </p:nvSpPr>
        <p:spPr>
          <a:xfrm>
            <a:off x="2092408" y="2236371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National Search Sites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79F4DA4-9C71-22D9-6BD5-A31247AD4E60}"/>
              </a:ext>
            </a:extLst>
          </p:cNvPr>
          <p:cNvSpPr/>
          <p:nvPr/>
        </p:nvSpPr>
        <p:spPr>
          <a:xfrm>
            <a:off x="2092408" y="3032334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College/University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D3E1413-569A-2002-C266-00274D828EB0}"/>
              </a:ext>
            </a:extLst>
          </p:cNvPr>
          <p:cNvSpPr txBox="1">
            <a:spLocks/>
          </p:cNvSpPr>
          <p:nvPr/>
        </p:nvSpPr>
        <p:spPr>
          <a:xfrm>
            <a:off x="865187" y="6336917"/>
            <a:ext cx="10515600" cy="46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en-US" sz="24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24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/Scholarship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966338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966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EA42-582E-9B0C-535E-5D234C65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Self-Help Aid</a:t>
            </a:r>
          </a:p>
        </p:txBody>
      </p:sp>
    </p:spTree>
    <p:extLst>
      <p:ext uri="{BB962C8B-B14F-4D97-AF65-F5344CB8AC3E}">
        <p14:creationId xmlns:p14="http://schemas.microsoft.com/office/powerpoint/2010/main" val="551554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54E1A-8CA2-40B6-D8A7-200E5041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244" y="573527"/>
            <a:ext cx="6055998" cy="414506"/>
          </a:xfrm>
        </p:spPr>
        <p:txBody>
          <a:bodyPr/>
          <a:lstStyle/>
          <a:p>
            <a:r>
              <a:rPr lang="en-US"/>
              <a:t>Student Employment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2FBE9F-73CB-1A68-56C0-3FF0E256C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7719" y="1426851"/>
            <a:ext cx="6055998" cy="4568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Benefits</a:t>
            </a:r>
          </a:p>
          <a:p>
            <a:pPr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</a:rPr>
              <a:t>Earn money to pay for college &amp; minimize student loans</a:t>
            </a:r>
          </a:p>
          <a:p>
            <a:pPr lvl="1"/>
            <a:r>
              <a:rPr lang="en-US" sz="2400">
                <a:solidFill>
                  <a:srgbClr val="1F2B54"/>
                </a:solidFill>
              </a:rPr>
              <a:t>Job &amp; interview experience</a:t>
            </a:r>
          </a:p>
          <a:p>
            <a:pPr lvl="1"/>
            <a:r>
              <a:rPr lang="en-US" sz="2400">
                <a:solidFill>
                  <a:srgbClr val="1F2B54"/>
                </a:solidFill>
              </a:rPr>
              <a:t>Build time management skills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Options</a:t>
            </a:r>
          </a:p>
          <a:p>
            <a:pPr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</a:rPr>
              <a:t>Federal Work-Study</a:t>
            </a:r>
          </a:p>
          <a:p>
            <a:pPr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</a:rPr>
              <a:t>Working Part-time</a:t>
            </a:r>
          </a:p>
          <a:p>
            <a:pPr lvl="1">
              <a:lnSpc>
                <a:spcPct val="100000"/>
              </a:lnSpc>
            </a:pPr>
            <a:r>
              <a:rPr lang="en-US" sz="2400">
                <a:solidFill>
                  <a:srgbClr val="1F2B54"/>
                </a:solidFill>
              </a:rPr>
              <a:t>Internships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01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F9DA-7B17-9CD1-A640-FCA0AB5F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218" y="963063"/>
            <a:ext cx="5121946" cy="414506"/>
          </a:xfrm>
        </p:spPr>
        <p:txBody>
          <a:bodyPr/>
          <a:lstStyle/>
          <a:p>
            <a:pPr algn="ctr"/>
            <a:r>
              <a:rPr lang="en-US" sz="2800"/>
              <a:t>We’ll Help You Understand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329CA-64A4-DD63-4C6C-FD8294B1A8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183" y="1640358"/>
            <a:ext cx="4473981" cy="5346367"/>
          </a:xfrm>
        </p:spPr>
        <p:txBody>
          <a:bodyPr>
            <a:noAutofit/>
          </a:bodyPr>
          <a:lstStyle/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49">
                <a:solidFill>
                  <a:srgbClr val="1F2B54"/>
                </a:solidFill>
              </a:rPr>
              <a:t>Benefits of Continuing Your Education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Choosing Your Career Path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Types of Financial Aid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FAFSA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Managing Costs</a:t>
            </a:r>
          </a:p>
          <a:p>
            <a:pPr marL="539749" lvl="1" indent="-269875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solidFill>
                  <a:srgbClr val="1F2B54"/>
                </a:solidFill>
              </a:rPr>
              <a:t>We’ll help</a:t>
            </a:r>
            <a:endParaRPr lang="en-US" sz="2600">
              <a:solidFill>
                <a:srgbClr val="1F2B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54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C0B3B0-0732-F827-2826-9C62C3D2A8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190002"/>
            <a:ext cx="10515600" cy="5157185"/>
          </a:xfrm>
        </p:spPr>
        <p:txBody>
          <a:bodyPr>
            <a:normAutofit/>
          </a:bodyPr>
          <a:lstStyle/>
          <a:p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Federal Direct Loans</a:t>
            </a:r>
            <a:r>
              <a:rPr lang="en-US"/>
              <a:t>     </a:t>
            </a:r>
            <a:r>
              <a:rPr lang="en-US" sz="2000">
                <a:solidFill>
                  <a:srgbClr val="A5264A"/>
                </a:solidFill>
              </a:rPr>
              <a:t>Rate: 6.53% and Fee 1.057%</a:t>
            </a:r>
          </a:p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Student’s Loans</a:t>
            </a:r>
          </a:p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Subsidized &amp; Unsubsidized</a:t>
            </a:r>
          </a:p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Annual Limits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Federal Direct PLUS Loans     </a:t>
            </a:r>
            <a:r>
              <a:rPr lang="en-US" sz="2000">
                <a:solidFill>
                  <a:srgbClr val="A5264A"/>
                </a:solidFill>
              </a:rPr>
              <a:t>Rate: 9.08% and Fee 4.228%</a:t>
            </a:r>
            <a:endParaRPr lang="en-US" sz="2000"/>
          </a:p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Parent’s Loans</a:t>
            </a:r>
          </a:p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Eligibility impacted by adverse credit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Private Student Loans     </a:t>
            </a:r>
            <a:r>
              <a:rPr lang="en-US" sz="2000">
                <a:solidFill>
                  <a:srgbClr val="A5264A"/>
                </a:solidFill>
              </a:rPr>
              <a:t>Rate: Varies and Fee None</a:t>
            </a:r>
            <a:endParaRPr lang="en-US" sz="2000"/>
          </a:p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Student and Cosigner’s loan</a:t>
            </a:r>
          </a:p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Eligibility based on credit score and income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F9B4B-C2DB-2B74-92DA-3CD68C46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Education Loans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AAF2E-2B41-5B89-D792-1C8236A77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42530" y="1893537"/>
            <a:ext cx="4574435" cy="43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79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D7B143-718B-9DED-1D05-BA501741C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FAFSA</a:t>
            </a:r>
          </a:p>
        </p:txBody>
      </p:sp>
    </p:spTree>
    <p:extLst>
      <p:ext uri="{BB962C8B-B14F-4D97-AF65-F5344CB8AC3E}">
        <p14:creationId xmlns:p14="http://schemas.microsoft.com/office/powerpoint/2010/main" val="4210319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3B931B-4B52-6CD9-1F01-0E060484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21" y="777010"/>
            <a:ext cx="4863886" cy="414506"/>
          </a:xfrm>
        </p:spPr>
        <p:txBody>
          <a:bodyPr>
            <a:normAutofit fontScale="90000"/>
          </a:bodyPr>
          <a:lstStyle/>
          <a:p>
            <a:r>
              <a:rPr lang="en-US"/>
              <a:t>FAFSA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3955DD8-913F-8DB0-731C-7E9ECF9475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5000" y="1387476"/>
            <a:ext cx="6637339" cy="5129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ree</a:t>
            </a: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pplication</a:t>
            </a: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for </a:t>
            </a:r>
            <a:b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     </a:t>
            </a: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ederal</a:t>
            </a: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tudent</a:t>
            </a: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36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</a:t>
            </a:r>
            <a:r>
              <a:rPr lang="en-US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id</a:t>
            </a:r>
          </a:p>
          <a:p>
            <a:pPr lvl="1"/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application for most forms of fin. aid</a:t>
            </a:r>
          </a:p>
          <a:p>
            <a:pPr lvl="1"/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 for determining: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Funds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Work-study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of Indiana Grants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Institutional funds</a:t>
            </a:r>
          </a:p>
          <a:p>
            <a:pPr marL="742950" lvl="3" indent="-285750">
              <a:spcBef>
                <a:spcPts val="1000"/>
              </a:spcBef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Calculate Student Aid Index</a:t>
            </a:r>
          </a:p>
          <a:p>
            <a:pPr marL="0" lvl="2" indent="0" algn="ctr">
              <a:spcBef>
                <a:spcPts val="1000"/>
              </a:spcBef>
              <a:buNone/>
            </a:pPr>
            <a:r>
              <a:rPr lang="en-US" sz="26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</a:t>
            </a:r>
            <a:r>
              <a:rPr lang="en-US" sz="2600" b="1" err="1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studentaid.gov</a:t>
            </a:r>
            <a:endParaRPr lang="en-US" sz="2600" b="1">
              <a:solidFill>
                <a:srgbClr val="A526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AEB419-AD39-4E7C-3E97-A9089068105D}"/>
              </a:ext>
            </a:extLst>
          </p:cNvPr>
          <p:cNvSpPr/>
          <p:nvPr/>
        </p:nvSpPr>
        <p:spPr>
          <a:xfrm>
            <a:off x="9242558" y="4210620"/>
            <a:ext cx="306625" cy="76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61324B-A141-18D9-27EC-EB2BB2CD26E5}"/>
              </a:ext>
            </a:extLst>
          </p:cNvPr>
          <p:cNvSpPr/>
          <p:nvPr/>
        </p:nvSpPr>
        <p:spPr>
          <a:xfrm>
            <a:off x="9635878" y="4045444"/>
            <a:ext cx="417047" cy="110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D18EA-CE88-E0D3-A5C4-9D5E1DA1EC94}"/>
              </a:ext>
            </a:extLst>
          </p:cNvPr>
          <p:cNvSpPr txBox="1"/>
          <p:nvPr/>
        </p:nvSpPr>
        <p:spPr>
          <a:xfrm>
            <a:off x="9542408" y="3983283"/>
            <a:ext cx="668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atin typeface="News Cycle" panose="02000503000000000000" pitchFamily="2" charset="2"/>
              </a:rPr>
              <a:t>2025-26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E2B26-8A71-2CE2-68DE-DE1A1D01B064}"/>
              </a:ext>
            </a:extLst>
          </p:cNvPr>
          <p:cNvSpPr txBox="1"/>
          <p:nvPr/>
        </p:nvSpPr>
        <p:spPr>
          <a:xfrm>
            <a:off x="9168251" y="4158741"/>
            <a:ext cx="66800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50000"/>
                  </a:schemeClr>
                </a:solidFill>
                <a:latin typeface="News Cycle" panose="02000503000000000000" pitchFamily="2" charset="2"/>
              </a:rPr>
              <a:t>2025-26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F8F4F6-345F-8B77-CF76-1048B0220F85}"/>
              </a:ext>
            </a:extLst>
          </p:cNvPr>
          <p:cNvSpPr/>
          <p:nvPr/>
        </p:nvSpPr>
        <p:spPr>
          <a:xfrm>
            <a:off x="9559032" y="4713316"/>
            <a:ext cx="345581" cy="91440"/>
          </a:xfrm>
          <a:prstGeom prst="rect">
            <a:avLst/>
          </a:prstGeom>
          <a:solidFill>
            <a:srgbClr val="E5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3FB5B7-5881-7266-6825-B230D985E457}"/>
              </a:ext>
            </a:extLst>
          </p:cNvPr>
          <p:cNvSpPr/>
          <p:nvPr/>
        </p:nvSpPr>
        <p:spPr>
          <a:xfrm>
            <a:off x="9713422" y="5472545"/>
            <a:ext cx="303769" cy="91440"/>
          </a:xfrm>
          <a:prstGeom prst="rect">
            <a:avLst/>
          </a:prstGeom>
          <a:solidFill>
            <a:srgbClr val="E5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37B74-1F9E-E539-6358-355283A3B46D}"/>
              </a:ext>
            </a:extLst>
          </p:cNvPr>
          <p:cNvSpPr txBox="1"/>
          <p:nvPr/>
        </p:nvSpPr>
        <p:spPr>
          <a:xfrm>
            <a:off x="9478659" y="4660244"/>
            <a:ext cx="6680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latin typeface="News Cycle" panose="02000503000000000000" pitchFamily="2" charset="2"/>
              </a:rPr>
              <a:t>2025-26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65F27-DF94-1333-80CE-BFA58F8D1A31}"/>
              </a:ext>
            </a:extLst>
          </p:cNvPr>
          <p:cNvSpPr txBox="1"/>
          <p:nvPr/>
        </p:nvSpPr>
        <p:spPr>
          <a:xfrm>
            <a:off x="9631722" y="5423486"/>
            <a:ext cx="66800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" b="1">
                <a:solidFill>
                  <a:srgbClr val="227BA7"/>
                </a:solidFill>
                <a:latin typeface="News Cycle" panose="02000503000000000000" pitchFamily="2" charset="2"/>
              </a:rPr>
              <a:t>2025 - 26</a:t>
            </a:r>
          </a:p>
        </p:txBody>
      </p:sp>
    </p:spTree>
    <p:extLst>
      <p:ext uri="{BB962C8B-B14F-4D97-AF65-F5344CB8AC3E}">
        <p14:creationId xmlns:p14="http://schemas.microsoft.com/office/powerpoint/2010/main" val="1810604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86C303A-EC77-74BC-BFA4-FAB1D3DFF3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5175" y="2241451"/>
            <a:ext cx="5391057" cy="2956506"/>
          </a:xfrm>
        </p:spPr>
        <p:txBody>
          <a:bodyPr>
            <a:normAutofit/>
          </a:bodyPr>
          <a:lstStyle/>
          <a:p>
            <a:pPr marL="457200"/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FAFSA calculation 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US"/>
              <a:t>Based on income, assets &amp; family data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US"/>
              <a:t>Used by the college to calculate your financial aid officer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02B652-8AB3-2D88-C114-B5DE2233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Student Aid Index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389D38-7FE6-9D69-FD24-8C34F39578A8}"/>
              </a:ext>
            </a:extLst>
          </p:cNvPr>
          <p:cNvGrpSpPr/>
          <p:nvPr/>
        </p:nvGrpSpPr>
        <p:grpSpPr>
          <a:xfrm>
            <a:off x="5768326" y="1072597"/>
            <a:ext cx="5379749" cy="5399207"/>
            <a:chOff x="3310692" y="1085297"/>
            <a:chExt cx="5379749" cy="539920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796B85-11F4-CE88-223F-408E0104AA53}"/>
                </a:ext>
              </a:extLst>
            </p:cNvPr>
            <p:cNvGrpSpPr/>
            <p:nvPr/>
          </p:nvGrpSpPr>
          <p:grpSpPr>
            <a:xfrm>
              <a:off x="3310692" y="1085297"/>
              <a:ext cx="5379749" cy="5399207"/>
              <a:chOff x="6716245" y="1286478"/>
              <a:chExt cx="5379749" cy="539920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A15CEDA-57C6-37A4-80B1-1F7EBEA8FC18}"/>
                  </a:ext>
                </a:extLst>
              </p:cNvPr>
              <p:cNvGrpSpPr/>
              <p:nvPr/>
            </p:nvGrpSpPr>
            <p:grpSpPr>
              <a:xfrm>
                <a:off x="8659917" y="3249608"/>
                <a:ext cx="1492405" cy="1492405"/>
                <a:chOff x="3317797" y="1963130"/>
                <a:chExt cx="1492405" cy="1492405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28453C2-F748-3ABE-3FBF-18DBF49C6813}"/>
                    </a:ext>
                  </a:extLst>
                </p:cNvPr>
                <p:cNvSpPr/>
                <p:nvPr/>
              </p:nvSpPr>
              <p:spPr>
                <a:xfrm>
                  <a:off x="3317797" y="1963130"/>
                  <a:ext cx="1492405" cy="1492405"/>
                </a:xfrm>
                <a:prstGeom prst="ellipse">
                  <a:avLst/>
                </a:prstGeom>
                <a:solidFill>
                  <a:schemeClr val="bg1"/>
                </a:solidFill>
                <a:ln w="127000">
                  <a:solidFill>
                    <a:srgbClr val="4B658D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Oval 4">
                  <a:extLst>
                    <a:ext uri="{FF2B5EF4-FFF2-40B4-BE49-F238E27FC236}">
                      <a16:creationId xmlns:a16="http://schemas.microsoft.com/office/drawing/2014/main" id="{A8AA1159-A727-2A0D-D90A-8773BBAF149C}"/>
                    </a:ext>
                  </a:extLst>
                </p:cNvPr>
                <p:cNvSpPr txBox="1"/>
                <p:nvPr/>
              </p:nvSpPr>
              <p:spPr>
                <a:xfrm>
                  <a:off x="3421679" y="2223255"/>
                  <a:ext cx="1258604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2385" tIns="32385" rIns="32385" bIns="32385" numCol="1" spcCol="1270" anchor="ctr" anchorCtr="0">
                  <a:noAutofit/>
                </a:bodyPr>
                <a:lstStyle/>
                <a:p>
                  <a:pPr marL="0" lvl="0" indent="0" algn="ctr" defTabSz="2266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5100" b="1" i="0" kern="1200">
                      <a:solidFill>
                        <a:srgbClr val="A5264A"/>
                      </a:solidFill>
                      <a:latin typeface="Merriweather" panose="02000000000000000000" pitchFamily="2" charset="77"/>
                      <a:cs typeface="Merriweather" panose="02000000000000000000" pitchFamily="2" charset="77"/>
                    </a:rPr>
                    <a:t>SAI</a:t>
                  </a:r>
                </a:p>
              </p:txBody>
            </p: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D513B1E-19A0-F29F-9824-280CF76F9842}"/>
                  </a:ext>
                </a:extLst>
              </p:cNvPr>
              <p:cNvGrpSpPr/>
              <p:nvPr/>
            </p:nvGrpSpPr>
            <p:grpSpPr>
              <a:xfrm>
                <a:off x="8644674" y="1286478"/>
                <a:ext cx="1492405" cy="1492405"/>
                <a:chOff x="3302554" y="0"/>
                <a:chExt cx="1492405" cy="1492405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AB3A8059-B2C9-3FA5-5338-AF15CA101AD1}"/>
                    </a:ext>
                  </a:extLst>
                </p:cNvPr>
                <p:cNvSpPr/>
                <p:nvPr/>
              </p:nvSpPr>
              <p:spPr>
                <a:xfrm>
                  <a:off x="3302554" y="0"/>
                  <a:ext cx="1492405" cy="1492405"/>
                </a:xfrm>
                <a:prstGeom prst="ellipse">
                  <a:avLst/>
                </a:prstGeom>
                <a:solidFill>
                  <a:srgbClr val="009F9A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Oval 6">
                  <a:extLst>
                    <a:ext uri="{FF2B5EF4-FFF2-40B4-BE49-F238E27FC236}">
                      <a16:creationId xmlns:a16="http://schemas.microsoft.com/office/drawing/2014/main" id="{42C123A4-6BB8-7579-F111-614F9C95C4B5}"/>
                    </a:ext>
                  </a:extLst>
                </p:cNvPr>
                <p:cNvSpPr txBox="1"/>
                <p:nvPr/>
              </p:nvSpPr>
              <p:spPr>
                <a:xfrm>
                  <a:off x="3521112" y="218558"/>
                  <a:ext cx="1055289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000" b="1" i="0" kern="1200" baseline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Student Income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93A1D39-C6DE-E67D-1C08-334A7C775653}"/>
                  </a:ext>
                </a:extLst>
              </p:cNvPr>
              <p:cNvGrpSpPr/>
              <p:nvPr/>
            </p:nvGrpSpPr>
            <p:grpSpPr>
              <a:xfrm>
                <a:off x="10603589" y="3249608"/>
                <a:ext cx="1492405" cy="1492405"/>
                <a:chOff x="5261469" y="1963130"/>
                <a:chExt cx="1492405" cy="1492405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1FA2167-1302-9CC0-8BF8-577C4AD86473}"/>
                    </a:ext>
                  </a:extLst>
                </p:cNvPr>
                <p:cNvSpPr/>
                <p:nvPr/>
              </p:nvSpPr>
              <p:spPr>
                <a:xfrm>
                  <a:off x="5261469" y="1963130"/>
                  <a:ext cx="1492405" cy="1492405"/>
                </a:xfrm>
                <a:prstGeom prst="ellipse">
                  <a:avLst/>
                </a:prstGeom>
                <a:solidFill>
                  <a:srgbClr val="3F1F6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Oval 8">
                  <a:extLst>
                    <a:ext uri="{FF2B5EF4-FFF2-40B4-BE49-F238E27FC236}">
                      <a16:creationId xmlns:a16="http://schemas.microsoft.com/office/drawing/2014/main" id="{52C968FE-E047-1A8C-4A45-E229F671F453}"/>
                    </a:ext>
                  </a:extLst>
                </p:cNvPr>
                <p:cNvSpPr txBox="1"/>
                <p:nvPr/>
              </p:nvSpPr>
              <p:spPr>
                <a:xfrm>
                  <a:off x="5480027" y="2181688"/>
                  <a:ext cx="1055289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000" b="1" i="0" kern="1200" baseline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Parent(s) Assets</a:t>
                  </a:r>
                  <a:endParaRPr lang="en-US" sz="2000" b="1" i="0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760F262-E232-C9EC-BD9A-32B903622E39}"/>
                  </a:ext>
                </a:extLst>
              </p:cNvPr>
              <p:cNvGrpSpPr/>
              <p:nvPr/>
            </p:nvGrpSpPr>
            <p:grpSpPr>
              <a:xfrm>
                <a:off x="8659917" y="5193280"/>
                <a:ext cx="1492405" cy="1492405"/>
                <a:chOff x="3317797" y="3906802"/>
                <a:chExt cx="1492405" cy="1492405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4A82B4C1-FD92-425B-6E03-BD04C476F872}"/>
                    </a:ext>
                  </a:extLst>
                </p:cNvPr>
                <p:cNvSpPr/>
                <p:nvPr/>
              </p:nvSpPr>
              <p:spPr>
                <a:xfrm>
                  <a:off x="3317797" y="3906802"/>
                  <a:ext cx="1492405" cy="1492405"/>
                </a:xfrm>
                <a:prstGeom prst="ellipse">
                  <a:avLst/>
                </a:prstGeom>
                <a:solidFill>
                  <a:srgbClr val="009F9A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Oval 10">
                  <a:extLst>
                    <a:ext uri="{FF2B5EF4-FFF2-40B4-BE49-F238E27FC236}">
                      <a16:creationId xmlns:a16="http://schemas.microsoft.com/office/drawing/2014/main" id="{2492B70E-E133-B7C5-1C17-675AFEF04FB5}"/>
                    </a:ext>
                  </a:extLst>
                </p:cNvPr>
                <p:cNvSpPr txBox="1"/>
                <p:nvPr/>
              </p:nvSpPr>
              <p:spPr>
                <a:xfrm>
                  <a:off x="3536355" y="4125360"/>
                  <a:ext cx="1055289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000" b="1" i="0" kern="1200" baseline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Student Assets</a:t>
                  </a:r>
                  <a:endParaRPr lang="en-US" sz="2000" b="1" i="0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274C05B-02AD-4D09-AA72-FBEABCCC13CF}"/>
                  </a:ext>
                </a:extLst>
              </p:cNvPr>
              <p:cNvGrpSpPr/>
              <p:nvPr/>
            </p:nvGrpSpPr>
            <p:grpSpPr>
              <a:xfrm>
                <a:off x="6716245" y="3249608"/>
                <a:ext cx="1492405" cy="1492405"/>
                <a:chOff x="1374125" y="1963130"/>
                <a:chExt cx="1492405" cy="149240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E1BC061-67B2-0238-3722-975911688AFF}"/>
                    </a:ext>
                  </a:extLst>
                </p:cNvPr>
                <p:cNvSpPr/>
                <p:nvPr/>
              </p:nvSpPr>
              <p:spPr>
                <a:xfrm>
                  <a:off x="1374125" y="1963130"/>
                  <a:ext cx="1492405" cy="1492405"/>
                </a:xfrm>
                <a:prstGeom prst="ellipse">
                  <a:avLst/>
                </a:prstGeom>
                <a:solidFill>
                  <a:srgbClr val="3F1F61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Oval 12">
                  <a:extLst>
                    <a:ext uri="{FF2B5EF4-FFF2-40B4-BE49-F238E27FC236}">
                      <a16:creationId xmlns:a16="http://schemas.microsoft.com/office/drawing/2014/main" id="{63C9527C-80B8-8787-E618-1392A57D771C}"/>
                    </a:ext>
                  </a:extLst>
                </p:cNvPr>
                <p:cNvSpPr txBox="1"/>
                <p:nvPr/>
              </p:nvSpPr>
              <p:spPr>
                <a:xfrm>
                  <a:off x="1592683" y="2181688"/>
                  <a:ext cx="1055289" cy="105528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000" b="1" i="0" kern="1200" baseline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Parent(s) Income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9CB5B9-AF24-1378-0D3C-698E3E0D020B}"/>
                </a:ext>
              </a:extLst>
            </p:cNvPr>
            <p:cNvGrpSpPr/>
            <p:nvPr/>
          </p:nvGrpSpPr>
          <p:grpSpPr>
            <a:xfrm>
              <a:off x="5982885" y="2562318"/>
              <a:ext cx="33050" cy="470785"/>
              <a:chOff x="4039853" y="1492374"/>
              <a:chExt cx="33050" cy="470785"/>
            </a:xfrm>
          </p:grpSpPr>
          <p:sp>
            <p:nvSpPr>
              <p:cNvPr id="31" name="Straight Connector 3">
                <a:extLst>
                  <a:ext uri="{FF2B5EF4-FFF2-40B4-BE49-F238E27FC236}">
                    <a16:creationId xmlns:a16="http://schemas.microsoft.com/office/drawing/2014/main" id="{AE9574EB-663E-7120-9542-C5648BC3A3A7}"/>
                  </a:ext>
                </a:extLst>
              </p:cNvPr>
              <p:cNvSpPr/>
              <p:nvPr/>
            </p:nvSpPr>
            <p:spPr>
              <a:xfrm rot="16173307">
                <a:off x="3820985" y="1711242"/>
                <a:ext cx="470785" cy="330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6525"/>
                    </a:moveTo>
                    <a:lnTo>
                      <a:pt x="470785" y="16525"/>
                    </a:lnTo>
                  </a:path>
                </a:pathLst>
              </a:custGeom>
              <a:noFill/>
              <a:ln w="127000">
                <a:solidFill>
                  <a:srgbClr val="4B658D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Straight Connector 4">
                <a:extLst>
                  <a:ext uri="{FF2B5EF4-FFF2-40B4-BE49-F238E27FC236}">
                    <a16:creationId xmlns:a16="http://schemas.microsoft.com/office/drawing/2014/main" id="{E79CA15B-B502-49AA-936D-EEFADDAF547F}"/>
                  </a:ext>
                </a:extLst>
              </p:cNvPr>
              <p:cNvSpPr txBox="1"/>
              <p:nvPr/>
            </p:nvSpPr>
            <p:spPr>
              <a:xfrm rot="26973307">
                <a:off x="4044608" y="1715998"/>
                <a:ext cx="23539" cy="235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D0B252-F7CB-E389-2E11-79AC0F87C5AD}"/>
                </a:ext>
              </a:extLst>
            </p:cNvPr>
            <p:cNvGrpSpPr/>
            <p:nvPr/>
          </p:nvGrpSpPr>
          <p:grpSpPr>
            <a:xfrm>
              <a:off x="6753234" y="3762752"/>
              <a:ext cx="451266" cy="33050"/>
              <a:chOff x="4810202" y="2692808"/>
              <a:chExt cx="451266" cy="33050"/>
            </a:xfrm>
          </p:grpSpPr>
          <p:sp>
            <p:nvSpPr>
              <p:cNvPr id="29" name="Straight Connector 5">
                <a:extLst>
                  <a:ext uri="{FF2B5EF4-FFF2-40B4-BE49-F238E27FC236}">
                    <a16:creationId xmlns:a16="http://schemas.microsoft.com/office/drawing/2014/main" id="{9AF0FBE9-B1B8-D24F-C376-89823AD2B10D}"/>
                  </a:ext>
                </a:extLst>
              </p:cNvPr>
              <p:cNvSpPr/>
              <p:nvPr/>
            </p:nvSpPr>
            <p:spPr>
              <a:xfrm>
                <a:off x="4810202" y="2692808"/>
                <a:ext cx="451266" cy="330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6525"/>
                    </a:moveTo>
                    <a:lnTo>
                      <a:pt x="451266" y="16525"/>
                    </a:lnTo>
                  </a:path>
                </a:pathLst>
              </a:custGeom>
              <a:noFill/>
              <a:ln w="127000">
                <a:solidFill>
                  <a:srgbClr val="4B658D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Straight Connector 6">
                <a:extLst>
                  <a:ext uri="{FF2B5EF4-FFF2-40B4-BE49-F238E27FC236}">
                    <a16:creationId xmlns:a16="http://schemas.microsoft.com/office/drawing/2014/main" id="{05586562-4D8D-CB1E-0E3D-8D6A82A269D2}"/>
                  </a:ext>
                </a:extLst>
              </p:cNvPr>
              <p:cNvSpPr txBox="1"/>
              <p:nvPr/>
            </p:nvSpPr>
            <p:spPr>
              <a:xfrm>
                <a:off x="5024554" y="2698051"/>
                <a:ext cx="22563" cy="22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2708105-D968-3421-FCA6-013348C58E91}"/>
                </a:ext>
              </a:extLst>
            </p:cNvPr>
            <p:cNvGrpSpPr/>
            <p:nvPr/>
          </p:nvGrpSpPr>
          <p:grpSpPr>
            <a:xfrm>
              <a:off x="5990506" y="4525480"/>
              <a:ext cx="33050" cy="451266"/>
              <a:chOff x="4047474" y="3455536"/>
              <a:chExt cx="33050" cy="451266"/>
            </a:xfrm>
          </p:grpSpPr>
          <p:sp>
            <p:nvSpPr>
              <p:cNvPr id="27" name="Straight Connector 7">
                <a:extLst>
                  <a:ext uri="{FF2B5EF4-FFF2-40B4-BE49-F238E27FC236}">
                    <a16:creationId xmlns:a16="http://schemas.microsoft.com/office/drawing/2014/main" id="{25B89A35-197F-8EDB-1931-CBA23C22153C}"/>
                  </a:ext>
                </a:extLst>
              </p:cNvPr>
              <p:cNvSpPr/>
              <p:nvPr/>
            </p:nvSpPr>
            <p:spPr>
              <a:xfrm rot="5400000">
                <a:off x="3838366" y="3664644"/>
                <a:ext cx="451266" cy="330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6525"/>
                    </a:moveTo>
                    <a:lnTo>
                      <a:pt x="451266" y="16525"/>
                    </a:lnTo>
                  </a:path>
                </a:pathLst>
              </a:custGeom>
              <a:noFill/>
              <a:ln w="127000">
                <a:solidFill>
                  <a:srgbClr val="4B658D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Straight Connector 8">
                <a:extLst>
                  <a:ext uri="{FF2B5EF4-FFF2-40B4-BE49-F238E27FC236}">
                    <a16:creationId xmlns:a16="http://schemas.microsoft.com/office/drawing/2014/main" id="{D987A49A-DEA1-C89C-7644-D4E34060FB9E}"/>
                  </a:ext>
                </a:extLst>
              </p:cNvPr>
              <p:cNvSpPr txBox="1"/>
              <p:nvPr/>
            </p:nvSpPr>
            <p:spPr>
              <a:xfrm rot="5400000">
                <a:off x="4052718" y="3669887"/>
                <a:ext cx="22563" cy="22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BF82E4-708F-2199-C672-9A4538E7461B}"/>
                </a:ext>
              </a:extLst>
            </p:cNvPr>
            <p:cNvGrpSpPr/>
            <p:nvPr/>
          </p:nvGrpSpPr>
          <p:grpSpPr>
            <a:xfrm>
              <a:off x="4809562" y="3762752"/>
              <a:ext cx="451266" cy="33050"/>
              <a:chOff x="2866530" y="2692808"/>
              <a:chExt cx="451266" cy="33050"/>
            </a:xfrm>
          </p:grpSpPr>
          <p:sp>
            <p:nvSpPr>
              <p:cNvPr id="25" name="Straight Connector 9">
                <a:extLst>
                  <a:ext uri="{FF2B5EF4-FFF2-40B4-BE49-F238E27FC236}">
                    <a16:creationId xmlns:a16="http://schemas.microsoft.com/office/drawing/2014/main" id="{BD383DED-5A9A-AFB9-9406-42C4BF0D5D57}"/>
                  </a:ext>
                </a:extLst>
              </p:cNvPr>
              <p:cNvSpPr/>
              <p:nvPr/>
            </p:nvSpPr>
            <p:spPr>
              <a:xfrm rot="10800000">
                <a:off x="2866530" y="2692808"/>
                <a:ext cx="451266" cy="330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6525"/>
                    </a:moveTo>
                    <a:lnTo>
                      <a:pt x="451266" y="16525"/>
                    </a:lnTo>
                  </a:path>
                </a:pathLst>
              </a:custGeom>
              <a:noFill/>
              <a:ln w="127000">
                <a:solidFill>
                  <a:srgbClr val="4B658D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Straight Connector 10">
                <a:extLst>
                  <a:ext uri="{FF2B5EF4-FFF2-40B4-BE49-F238E27FC236}">
                    <a16:creationId xmlns:a16="http://schemas.microsoft.com/office/drawing/2014/main" id="{5F3AE7EE-642D-7801-66E5-1A1B007E8994}"/>
                  </a:ext>
                </a:extLst>
              </p:cNvPr>
              <p:cNvSpPr txBox="1"/>
              <p:nvPr/>
            </p:nvSpPr>
            <p:spPr>
              <a:xfrm rot="21600000">
                <a:off x="3080882" y="2698051"/>
                <a:ext cx="22563" cy="22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EEF6F63-7312-1775-5A3B-F4BD2F8F832D}"/>
              </a:ext>
            </a:extLst>
          </p:cNvPr>
          <p:cNvSpPr txBox="1"/>
          <p:nvPr/>
        </p:nvSpPr>
        <p:spPr>
          <a:xfrm>
            <a:off x="225913" y="61182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Visit </a:t>
            </a:r>
            <a:r>
              <a:rPr lang="en-US" sz="3200" b="1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3200" b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/FAFSA</a:t>
            </a:r>
          </a:p>
        </p:txBody>
      </p:sp>
    </p:spTree>
    <p:extLst>
      <p:ext uri="{BB962C8B-B14F-4D97-AF65-F5344CB8AC3E}">
        <p14:creationId xmlns:p14="http://schemas.microsoft.com/office/powerpoint/2010/main" val="40527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D6D4-7CC3-4385-73FA-B1EB5B9D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FAFSA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064E40-F2E3-7FA3-9EB5-8E359A5BA483}"/>
              </a:ext>
            </a:extLst>
          </p:cNvPr>
          <p:cNvSpPr txBox="1">
            <a:spLocks/>
          </p:cNvSpPr>
          <p:nvPr/>
        </p:nvSpPr>
        <p:spPr>
          <a:xfrm>
            <a:off x="420617" y="1081153"/>
            <a:ext cx="7522975" cy="3802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1F2B54"/>
                </a:solidFill>
                <a:latin typeface="Brandon Text Medium" panose="020B0503020203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2B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5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Opens on October 1</a:t>
            </a:r>
            <a:r>
              <a:rPr lang="en-US" sz="2500" baseline="3000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 each year</a:t>
            </a: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5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Uses completed tax data </a:t>
            </a:r>
            <a:r>
              <a:rPr lang="en-US" sz="180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(prior/prior)</a:t>
            </a:r>
            <a:endParaRPr lang="en-US" sz="3200" b="1">
              <a:solidFill>
                <a:srgbClr val="A5264A"/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32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32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24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32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320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endParaRPr lang="en-US" sz="1050" b="1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3200" b="1">
                <a:latin typeface="Merriweather" panose="02000000000000000000" pitchFamily="2" charset="77"/>
                <a:cs typeface="Merriweather" panose="02000000000000000000" pitchFamily="2" charset="77"/>
              </a:rPr>
              <a:t>Know deadlines</a:t>
            </a:r>
          </a:p>
          <a:p>
            <a:pPr marL="1143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State of Indiana priority deadline – </a:t>
            </a:r>
            <a:r>
              <a:rPr lang="en-US" sz="2500" b="1">
                <a:solidFill>
                  <a:srgbClr val="F07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15th</a:t>
            </a:r>
          </a:p>
          <a:p>
            <a:pPr marL="1143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Colleges–Ask them</a:t>
            </a:r>
          </a:p>
          <a:p>
            <a: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500">
              <a:latin typeface="Brandon Text Regular" panose="020B0503020203060203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008EC1-8618-AAEF-2D6C-6D03727A45CB}"/>
              </a:ext>
            </a:extLst>
          </p:cNvPr>
          <p:cNvGrpSpPr/>
          <p:nvPr/>
        </p:nvGrpSpPr>
        <p:grpSpPr>
          <a:xfrm>
            <a:off x="10228364" y="5151564"/>
            <a:ext cx="1432928" cy="1432929"/>
            <a:chOff x="9120530" y="2911167"/>
            <a:chExt cx="1589384" cy="1589384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6369CFA-944B-206A-D09E-767A965DCA20}"/>
                </a:ext>
              </a:extLst>
            </p:cNvPr>
            <p:cNvSpPr/>
            <p:nvPr/>
          </p:nvSpPr>
          <p:spPr>
            <a:xfrm>
              <a:off x="9120530" y="3594450"/>
              <a:ext cx="1589384" cy="906101"/>
            </a:xfrm>
            <a:custGeom>
              <a:avLst/>
              <a:gdLst>
                <a:gd name="connsiteX0" fmla="*/ 8705 w 1589384"/>
                <a:gd name="connsiteY0" fmla="*/ 0 h 906101"/>
                <a:gd name="connsiteX1" fmla="*/ 1580679 w 1589384"/>
                <a:gd name="connsiteY1" fmla="*/ 0 h 906101"/>
                <a:gd name="connsiteX2" fmla="*/ 1585281 w 1589384"/>
                <a:gd name="connsiteY2" fmla="*/ 30156 h 906101"/>
                <a:gd name="connsiteX3" fmla="*/ 1589384 w 1589384"/>
                <a:gd name="connsiteY3" fmla="*/ 111409 h 906101"/>
                <a:gd name="connsiteX4" fmla="*/ 794692 w 1589384"/>
                <a:gd name="connsiteY4" fmla="*/ 906101 h 906101"/>
                <a:gd name="connsiteX5" fmla="*/ 0 w 1589384"/>
                <a:gd name="connsiteY5" fmla="*/ 111409 h 906101"/>
                <a:gd name="connsiteX6" fmla="*/ 4103 w 1589384"/>
                <a:gd name="connsiteY6" fmla="*/ 30156 h 906101"/>
                <a:gd name="connsiteX7" fmla="*/ 8705 w 1589384"/>
                <a:gd name="connsiteY7" fmla="*/ 0 h 906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9384" h="906101">
                  <a:moveTo>
                    <a:pt x="8705" y="0"/>
                  </a:moveTo>
                  <a:lnTo>
                    <a:pt x="1580679" y="0"/>
                  </a:lnTo>
                  <a:lnTo>
                    <a:pt x="1585281" y="30156"/>
                  </a:lnTo>
                  <a:cubicBezTo>
                    <a:pt x="1587994" y="56872"/>
                    <a:pt x="1589384" y="83978"/>
                    <a:pt x="1589384" y="111409"/>
                  </a:cubicBezTo>
                  <a:cubicBezTo>
                    <a:pt x="1589384" y="550305"/>
                    <a:pt x="1233588" y="906101"/>
                    <a:pt x="794692" y="906101"/>
                  </a:cubicBezTo>
                  <a:cubicBezTo>
                    <a:pt x="355796" y="906101"/>
                    <a:pt x="0" y="550305"/>
                    <a:pt x="0" y="111409"/>
                  </a:cubicBezTo>
                  <a:cubicBezTo>
                    <a:pt x="0" y="83978"/>
                    <a:pt x="1390" y="56872"/>
                    <a:pt x="4103" y="30156"/>
                  </a:cubicBezTo>
                  <a:lnTo>
                    <a:pt x="8705" y="0"/>
                  </a:lnTo>
                  <a:close/>
                </a:path>
              </a:pathLst>
            </a:custGeom>
            <a:solidFill>
              <a:srgbClr val="4B65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8DC5AF4-3E75-E1C7-427F-BF1F6898AF8C}"/>
                </a:ext>
              </a:extLst>
            </p:cNvPr>
            <p:cNvSpPr/>
            <p:nvPr/>
          </p:nvSpPr>
          <p:spPr>
            <a:xfrm>
              <a:off x="9120530" y="2911167"/>
              <a:ext cx="1571974" cy="683283"/>
            </a:xfrm>
            <a:custGeom>
              <a:avLst/>
              <a:gdLst>
                <a:gd name="connsiteX0" fmla="*/ 785987 w 1571974"/>
                <a:gd name="connsiteY0" fmla="*/ 0 h 683283"/>
                <a:gd name="connsiteX1" fmla="*/ 1564534 w 1571974"/>
                <a:gd name="connsiteY1" fmla="*/ 634534 h 683283"/>
                <a:gd name="connsiteX2" fmla="*/ 1571974 w 1571974"/>
                <a:gd name="connsiteY2" fmla="*/ 683283 h 683283"/>
                <a:gd name="connsiteX3" fmla="*/ 0 w 1571974"/>
                <a:gd name="connsiteY3" fmla="*/ 683283 h 683283"/>
                <a:gd name="connsiteX4" fmla="*/ 7440 w 1571974"/>
                <a:gd name="connsiteY4" fmla="*/ 634534 h 683283"/>
                <a:gd name="connsiteX5" fmla="*/ 785987 w 1571974"/>
                <a:gd name="connsiteY5" fmla="*/ 0 h 68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1974" h="683283">
                  <a:moveTo>
                    <a:pt x="785987" y="0"/>
                  </a:moveTo>
                  <a:cubicBezTo>
                    <a:pt x="1170021" y="0"/>
                    <a:pt x="1490432" y="272407"/>
                    <a:pt x="1564534" y="634534"/>
                  </a:cubicBezTo>
                  <a:lnTo>
                    <a:pt x="1571974" y="683283"/>
                  </a:lnTo>
                  <a:lnTo>
                    <a:pt x="0" y="683283"/>
                  </a:lnTo>
                  <a:lnTo>
                    <a:pt x="7440" y="634534"/>
                  </a:lnTo>
                  <a:cubicBezTo>
                    <a:pt x="81542" y="272407"/>
                    <a:pt x="401953" y="0"/>
                    <a:pt x="785987" y="0"/>
                  </a:cubicBezTo>
                  <a:close/>
                </a:path>
              </a:pathLst>
            </a:custGeom>
            <a:solidFill>
              <a:srgbClr val="4B65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832E47-4F1A-05D2-99CD-FC181937D2AB}"/>
                </a:ext>
              </a:extLst>
            </p:cNvPr>
            <p:cNvSpPr txBox="1"/>
            <p:nvPr/>
          </p:nvSpPr>
          <p:spPr>
            <a:xfrm>
              <a:off x="9402020" y="3093772"/>
              <a:ext cx="1008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APRIL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F328D6-3B7A-5298-319D-CB24A9F756A8}"/>
                </a:ext>
              </a:extLst>
            </p:cNvPr>
            <p:cNvSpPr txBox="1"/>
            <p:nvPr/>
          </p:nvSpPr>
          <p:spPr>
            <a:xfrm>
              <a:off x="9254756" y="3631444"/>
              <a:ext cx="13933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4B658D"/>
                  </a:solidFill>
                  <a:latin typeface="Merriweather" pitchFamily="2" charset="77"/>
                </a:rPr>
                <a:t>15</a:t>
              </a:r>
              <a:r>
                <a:rPr lang="en-US" sz="4000" b="1" baseline="30000">
                  <a:solidFill>
                    <a:srgbClr val="4B658D"/>
                  </a:solidFill>
                  <a:latin typeface="Merriweather" pitchFamily="2" charset="77"/>
                </a:rPr>
                <a:t>th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605082-327F-78C2-273D-9DA969A30259}"/>
              </a:ext>
            </a:extLst>
          </p:cNvPr>
          <p:cNvGrpSpPr/>
          <p:nvPr/>
        </p:nvGrpSpPr>
        <p:grpSpPr>
          <a:xfrm>
            <a:off x="6096000" y="1194958"/>
            <a:ext cx="1589384" cy="1607166"/>
            <a:chOff x="6291567" y="2606254"/>
            <a:chExt cx="1589384" cy="146106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5AF4CB2-67BE-59C6-B4D0-341F9B224902}"/>
                </a:ext>
              </a:extLst>
            </p:cNvPr>
            <p:cNvSpPr/>
            <p:nvPr/>
          </p:nvSpPr>
          <p:spPr>
            <a:xfrm>
              <a:off x="6291567" y="2606254"/>
              <a:ext cx="1589384" cy="624850"/>
            </a:xfrm>
            <a:custGeom>
              <a:avLst/>
              <a:gdLst>
                <a:gd name="connsiteX0" fmla="*/ 264903 w 1589384"/>
                <a:gd name="connsiteY0" fmla="*/ 0 h 624850"/>
                <a:gd name="connsiteX1" fmla="*/ 1324481 w 1589384"/>
                <a:gd name="connsiteY1" fmla="*/ 0 h 624850"/>
                <a:gd name="connsiteX2" fmla="*/ 1589384 w 1589384"/>
                <a:gd name="connsiteY2" fmla="*/ 264903 h 624850"/>
                <a:gd name="connsiteX3" fmla="*/ 1589384 w 1589384"/>
                <a:gd name="connsiteY3" fmla="*/ 624850 h 624850"/>
                <a:gd name="connsiteX4" fmla="*/ 0 w 1589384"/>
                <a:gd name="connsiteY4" fmla="*/ 624850 h 624850"/>
                <a:gd name="connsiteX5" fmla="*/ 0 w 1589384"/>
                <a:gd name="connsiteY5" fmla="*/ 264903 h 624850"/>
                <a:gd name="connsiteX6" fmla="*/ 264903 w 1589384"/>
                <a:gd name="connsiteY6" fmla="*/ 0 h 6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384" h="624850">
                  <a:moveTo>
                    <a:pt x="264903" y="0"/>
                  </a:moveTo>
                  <a:lnTo>
                    <a:pt x="1324481" y="0"/>
                  </a:lnTo>
                  <a:cubicBezTo>
                    <a:pt x="1470783" y="0"/>
                    <a:pt x="1589384" y="118601"/>
                    <a:pt x="1589384" y="264903"/>
                  </a:cubicBezTo>
                  <a:lnTo>
                    <a:pt x="1589384" y="624850"/>
                  </a:lnTo>
                  <a:lnTo>
                    <a:pt x="0" y="624850"/>
                  </a:lnTo>
                  <a:lnTo>
                    <a:pt x="0" y="264903"/>
                  </a:lnTo>
                  <a:cubicBezTo>
                    <a:pt x="0" y="118601"/>
                    <a:pt x="118601" y="0"/>
                    <a:pt x="264903" y="0"/>
                  </a:cubicBezTo>
                  <a:close/>
                </a:path>
              </a:pathLst>
            </a:custGeom>
            <a:solidFill>
              <a:srgbClr val="3F1F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FC60165-A0B3-4510-005E-78C1210722AC}"/>
                </a:ext>
              </a:extLst>
            </p:cNvPr>
            <p:cNvSpPr/>
            <p:nvPr/>
          </p:nvSpPr>
          <p:spPr>
            <a:xfrm>
              <a:off x="6291567" y="3231104"/>
              <a:ext cx="1589384" cy="836210"/>
            </a:xfrm>
            <a:custGeom>
              <a:avLst/>
              <a:gdLst>
                <a:gd name="connsiteX0" fmla="*/ 0 w 1589384"/>
                <a:gd name="connsiteY0" fmla="*/ 0 h 964534"/>
                <a:gd name="connsiteX1" fmla="*/ 1589384 w 1589384"/>
                <a:gd name="connsiteY1" fmla="*/ 0 h 964534"/>
                <a:gd name="connsiteX2" fmla="*/ 1589384 w 1589384"/>
                <a:gd name="connsiteY2" fmla="*/ 699631 h 964534"/>
                <a:gd name="connsiteX3" fmla="*/ 1324481 w 1589384"/>
                <a:gd name="connsiteY3" fmla="*/ 964534 h 964534"/>
                <a:gd name="connsiteX4" fmla="*/ 264903 w 1589384"/>
                <a:gd name="connsiteY4" fmla="*/ 964534 h 964534"/>
                <a:gd name="connsiteX5" fmla="*/ 0 w 1589384"/>
                <a:gd name="connsiteY5" fmla="*/ 699631 h 964534"/>
                <a:gd name="connsiteX6" fmla="*/ 0 w 1589384"/>
                <a:gd name="connsiteY6" fmla="*/ 0 h 9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384" h="964534">
                  <a:moveTo>
                    <a:pt x="0" y="0"/>
                  </a:moveTo>
                  <a:lnTo>
                    <a:pt x="1589384" y="0"/>
                  </a:lnTo>
                  <a:lnTo>
                    <a:pt x="1589384" y="699631"/>
                  </a:lnTo>
                  <a:cubicBezTo>
                    <a:pt x="1589384" y="845933"/>
                    <a:pt x="1470783" y="964534"/>
                    <a:pt x="1324481" y="964534"/>
                  </a:cubicBezTo>
                  <a:lnTo>
                    <a:pt x="264903" y="964534"/>
                  </a:lnTo>
                  <a:cubicBezTo>
                    <a:pt x="118601" y="964534"/>
                    <a:pt x="0" y="845933"/>
                    <a:pt x="0" y="6996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F1F6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C59BB4-F991-DF9C-5EEC-1630FE4D5E62}"/>
                </a:ext>
              </a:extLst>
            </p:cNvPr>
            <p:cNvSpPr txBox="1"/>
            <p:nvPr/>
          </p:nvSpPr>
          <p:spPr>
            <a:xfrm>
              <a:off x="6340573" y="2718507"/>
              <a:ext cx="1491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OCTOBER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391306-614A-40FD-A20E-36FF9226714E}"/>
                </a:ext>
              </a:extLst>
            </p:cNvPr>
            <p:cNvSpPr txBox="1"/>
            <p:nvPr/>
          </p:nvSpPr>
          <p:spPr>
            <a:xfrm>
              <a:off x="6427679" y="3164216"/>
              <a:ext cx="1393355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3F1F61"/>
                  </a:solidFill>
                  <a:latin typeface="Merriweather" pitchFamily="2" charset="77"/>
                </a:rPr>
                <a:t>1</a:t>
              </a:r>
              <a:r>
                <a:rPr lang="en-US" sz="4000" b="1" baseline="30000">
                  <a:solidFill>
                    <a:srgbClr val="3F1F61"/>
                  </a:solidFill>
                  <a:latin typeface="Merriweather" pitchFamily="2" charset="77"/>
                </a:rPr>
                <a:t>st</a:t>
              </a:r>
              <a:endParaRPr lang="en-US" sz="4000" b="1" baseline="30000">
                <a:solidFill>
                  <a:srgbClr val="F0762E"/>
                </a:solidFill>
                <a:latin typeface="Merriweather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416E4D-2C2D-E69E-D6C8-B0184DB0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81" y="2966754"/>
            <a:ext cx="9999662" cy="19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4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E67C5-A32F-0B59-B65E-2D6609F4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Managing Costs</a:t>
            </a:r>
          </a:p>
        </p:txBody>
      </p:sp>
    </p:spTree>
    <p:extLst>
      <p:ext uri="{BB962C8B-B14F-4D97-AF65-F5344CB8AC3E}">
        <p14:creationId xmlns:p14="http://schemas.microsoft.com/office/powerpoint/2010/main" val="91109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3D203-532B-ACE8-5DA8-840BC8B3FA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018" y="1126713"/>
            <a:ext cx="11456982" cy="2813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Ways to limit college costs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Advanced placement (AP) &amp; dual credit courses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Commuting versus living on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Summer and/or online courses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Estimate your financial aid &amp; costs using a </a:t>
            </a:r>
            <a:r>
              <a:rPr lang="en-US" b="1">
                <a:solidFill>
                  <a:srgbClr val="AD29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 Price Calculator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85D85-7AA6-2098-45D8-44894701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Managing Costs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1738D8-BFA3-CB7B-1780-325BE8658EDD}"/>
              </a:ext>
            </a:extLst>
          </p:cNvPr>
          <p:cNvGrpSpPr>
            <a:grpSpLocks noChangeAspect="1"/>
          </p:cNvGrpSpPr>
          <p:nvPr/>
        </p:nvGrpSpPr>
        <p:grpSpPr>
          <a:xfrm>
            <a:off x="9187090" y="3775225"/>
            <a:ext cx="1371600" cy="1371600"/>
            <a:chOff x="9575029" y="4390705"/>
            <a:chExt cx="2088677" cy="208867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7B2CDFF-F9E8-44FE-70CF-0D0AF92FEE14}"/>
                </a:ext>
              </a:extLst>
            </p:cNvPr>
            <p:cNvSpPr/>
            <p:nvPr/>
          </p:nvSpPr>
          <p:spPr>
            <a:xfrm>
              <a:off x="9673608" y="4489284"/>
              <a:ext cx="1891520" cy="1891520"/>
            </a:xfrm>
            <a:prstGeom prst="ellipse">
              <a:avLst/>
            </a:prstGeom>
            <a:solidFill>
              <a:srgbClr val="1F2B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E0890DC-CBF8-DAD1-6936-708DA46FC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5029" y="4390705"/>
              <a:ext cx="2088677" cy="208867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A4D82B-F8BF-8F9C-615A-BFD3F364F275}"/>
              </a:ext>
            </a:extLst>
          </p:cNvPr>
          <p:cNvGrpSpPr>
            <a:grpSpLocks noChangeAspect="1"/>
          </p:cNvGrpSpPr>
          <p:nvPr/>
        </p:nvGrpSpPr>
        <p:grpSpPr>
          <a:xfrm>
            <a:off x="1147756" y="3658330"/>
            <a:ext cx="1373411" cy="1371600"/>
            <a:chOff x="425604" y="4427455"/>
            <a:chExt cx="1891520" cy="193526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AF7F3D-FD7F-3305-C455-C021681A1A9F}"/>
                </a:ext>
              </a:extLst>
            </p:cNvPr>
            <p:cNvSpPr/>
            <p:nvPr/>
          </p:nvSpPr>
          <p:spPr>
            <a:xfrm>
              <a:off x="425604" y="4471197"/>
              <a:ext cx="1891520" cy="1891520"/>
            </a:xfrm>
            <a:prstGeom prst="ellipse">
              <a:avLst/>
            </a:prstGeom>
            <a:solidFill>
              <a:srgbClr val="F4C6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3F2D10-E409-60E6-2C1F-16E3CF1EA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1060" y="4427455"/>
              <a:ext cx="1751682" cy="175168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6B23E-6B66-BE50-D360-4D5F3A78E679}"/>
              </a:ext>
            </a:extLst>
          </p:cNvPr>
          <p:cNvGrpSpPr>
            <a:grpSpLocks noChangeAspect="1"/>
          </p:cNvGrpSpPr>
          <p:nvPr/>
        </p:nvGrpSpPr>
        <p:grpSpPr>
          <a:xfrm>
            <a:off x="5316372" y="3690602"/>
            <a:ext cx="1374579" cy="1371600"/>
            <a:chOff x="5232681" y="4427455"/>
            <a:chExt cx="2227395" cy="222739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FDF5E2-BF0B-C478-EE6A-0A3AC40F29C5}"/>
                </a:ext>
              </a:extLst>
            </p:cNvPr>
            <p:cNvSpPr/>
            <p:nvPr/>
          </p:nvSpPr>
          <p:spPr>
            <a:xfrm>
              <a:off x="5400618" y="4595392"/>
              <a:ext cx="1891520" cy="1891520"/>
            </a:xfrm>
            <a:prstGeom prst="ellipse">
              <a:avLst/>
            </a:prstGeom>
            <a:solidFill>
              <a:srgbClr val="2D4F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896DCC4-0670-2889-EFCB-590A063D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2681" y="4427455"/>
              <a:ext cx="2227395" cy="2227395"/>
            </a:xfrm>
            <a:prstGeom prst="rect">
              <a:avLst/>
            </a:prstGeom>
          </p:spPr>
        </p:pic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5275B40-4104-9603-E0C2-5A23D74CB912}"/>
              </a:ext>
            </a:extLst>
          </p:cNvPr>
          <p:cNvSpPr/>
          <p:nvPr/>
        </p:nvSpPr>
        <p:spPr>
          <a:xfrm>
            <a:off x="3403458" y="4344130"/>
            <a:ext cx="766483" cy="212773"/>
          </a:xfrm>
          <a:prstGeom prst="round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E79C15-BB1B-7D08-E2B4-AD2BEF981D96}"/>
              </a:ext>
            </a:extLst>
          </p:cNvPr>
          <p:cNvGrpSpPr/>
          <p:nvPr/>
        </p:nvGrpSpPr>
        <p:grpSpPr>
          <a:xfrm>
            <a:off x="7499929" y="4172140"/>
            <a:ext cx="766483" cy="577770"/>
            <a:chOff x="3433904" y="5650633"/>
            <a:chExt cx="766483" cy="57777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DAD5DA2-2787-DA4F-9748-F7D82345DA2A}"/>
                </a:ext>
              </a:extLst>
            </p:cNvPr>
            <p:cNvSpPr/>
            <p:nvPr/>
          </p:nvSpPr>
          <p:spPr>
            <a:xfrm>
              <a:off x="3433904" y="5650633"/>
              <a:ext cx="766483" cy="212773"/>
            </a:xfrm>
            <a:prstGeom prst="roundRect">
              <a:avLst/>
            </a:prstGeom>
            <a:solidFill>
              <a:srgbClr val="F07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59D6320-62CA-77F8-4742-7A1416DBA563}"/>
                </a:ext>
              </a:extLst>
            </p:cNvPr>
            <p:cNvSpPr/>
            <p:nvPr/>
          </p:nvSpPr>
          <p:spPr>
            <a:xfrm>
              <a:off x="3433904" y="6015630"/>
              <a:ext cx="766483" cy="212773"/>
            </a:xfrm>
            <a:prstGeom prst="roundRect">
              <a:avLst/>
            </a:prstGeom>
            <a:solidFill>
              <a:srgbClr val="F07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0A50199-25FD-136D-66FA-CFD2B0A69DEC}"/>
              </a:ext>
            </a:extLst>
          </p:cNvPr>
          <p:cNvSpPr txBox="1"/>
          <p:nvPr/>
        </p:nvSpPr>
        <p:spPr>
          <a:xfrm>
            <a:off x="247146" y="5228905"/>
            <a:ext cx="346748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Cost of Attendance</a:t>
            </a:r>
          </a:p>
          <a:p>
            <a:pPr algn="ctr"/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(tuition &amp; fees, room &amp; board, books &amp; supplies, transportation &amp; miscellaneous personal expenses)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196BA-5AFC-EC65-6494-FFA076748852}"/>
              </a:ext>
            </a:extLst>
          </p:cNvPr>
          <p:cNvSpPr txBox="1"/>
          <p:nvPr/>
        </p:nvSpPr>
        <p:spPr>
          <a:xfrm>
            <a:off x="4746044" y="5228905"/>
            <a:ext cx="275388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FREE Money</a:t>
            </a:r>
          </a:p>
          <a:p>
            <a:pPr algn="ctr"/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(Grants &amp; scholarships</a:t>
            </a:r>
            <a:r>
              <a:rPr lang="en-US" sz="20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FBCB5E-C2B0-801F-3B98-8CBA23179C3D}"/>
              </a:ext>
            </a:extLst>
          </p:cNvPr>
          <p:cNvSpPr txBox="1"/>
          <p:nvPr/>
        </p:nvSpPr>
        <p:spPr>
          <a:xfrm>
            <a:off x="7695367" y="5228905"/>
            <a:ext cx="435504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 Price</a:t>
            </a:r>
          </a:p>
          <a:p>
            <a:pPr algn="ctr"/>
            <a:r>
              <a:rPr lang="en-US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(Remaining cost covered by: Outside scholarships, student employment, savings/out of pocket, or loan programs)</a:t>
            </a:r>
          </a:p>
        </p:txBody>
      </p:sp>
    </p:spTree>
    <p:extLst>
      <p:ext uri="{BB962C8B-B14F-4D97-AF65-F5344CB8AC3E}">
        <p14:creationId xmlns:p14="http://schemas.microsoft.com/office/powerpoint/2010/main" val="1976788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3D203-532B-ACE8-5DA8-840BC8B3FA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286478"/>
            <a:ext cx="5692287" cy="51533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spc="42">
                <a:latin typeface="Merriweather" panose="02000000000000000000" pitchFamily="2" charset="77"/>
                <a:cs typeface="Merriweather" panose="02000000000000000000" pitchFamily="2" charset="77"/>
              </a:rPr>
              <a:t>Student Demographics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7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Middle/low income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Above average GPA &amp; test scores</a:t>
            </a:r>
            <a:b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spc="42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spc="42">
                <a:latin typeface="Merriweather" panose="02000000000000000000" pitchFamily="2" charset="77"/>
                <a:cs typeface="Merriweather" panose="02000000000000000000" pitchFamily="2" charset="77"/>
              </a:rPr>
              <a:t>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7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Cost = </a:t>
            </a:r>
            <a:r>
              <a:rPr lang="en-US" sz="2500" spc="42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$27,200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Net Price = </a:t>
            </a:r>
            <a:r>
              <a:rPr lang="en-US" sz="2500" spc="42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$16,200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Remaining Cost = </a:t>
            </a:r>
            <a:r>
              <a:rPr lang="en-US" sz="2500" spc="42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$7,700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6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For a link to any college’s calculator visit:</a:t>
            </a:r>
          </a:p>
          <a:p>
            <a:pPr indent="-685800" algn="ctr">
              <a:lnSpc>
                <a:spcPct val="100000"/>
              </a:lnSpc>
              <a:spcBef>
                <a:spcPts val="0"/>
              </a:spcBef>
            </a:pPr>
            <a:endParaRPr lang="en-US" sz="500" b="1" spc="42">
              <a:solidFill>
                <a:srgbClr val="2D4F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685800" algn="ctr">
              <a:lnSpc>
                <a:spcPct val="100000"/>
              </a:lnSpc>
              <a:spcBef>
                <a:spcPts val="0"/>
              </a:spcBef>
            </a:pPr>
            <a:r>
              <a:rPr lang="en-US" sz="3200" b="1" spc="42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3200" b="1" spc="42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/NPC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85D85-7AA6-2098-45D8-44894701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Net Price Calculator Example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E009D7-7150-5CFE-48A7-EC6D72EC6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391" y="1298701"/>
            <a:ext cx="4399187" cy="5128911"/>
          </a:xfrm>
          <a:prstGeom prst="rect">
            <a:avLst/>
          </a:prstGeom>
          <a:ln>
            <a:solidFill>
              <a:srgbClr val="3F1F6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FE0295-D60D-7C40-8D04-88FA109E2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19" y="1401434"/>
            <a:ext cx="612259" cy="4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9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9407-72AE-0F3D-3231-3704316B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We’ll Help!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AC2142F-E5BC-F87D-9E11-A7C81519B2DB}"/>
              </a:ext>
            </a:extLst>
          </p:cNvPr>
          <p:cNvSpPr/>
          <p:nvPr/>
        </p:nvSpPr>
        <p:spPr>
          <a:xfrm rot="10800000" flipV="1">
            <a:off x="3286517" y="4046409"/>
            <a:ext cx="2319268" cy="87199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59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60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9950-8CB2-8A0F-7633-1CCFB523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6435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Benefits of 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978880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976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11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18977-026D-7C50-2382-1F94CB2D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786" y="233620"/>
            <a:ext cx="8458427" cy="489828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Value of Higher 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B186F-ADD6-0EC1-620C-43141027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5" b="1190"/>
          <a:stretch/>
        </p:blipFill>
        <p:spPr>
          <a:xfrm>
            <a:off x="1679908" y="1006296"/>
            <a:ext cx="8832184" cy="5622647"/>
          </a:xfrm>
          <a:prstGeom prst="rect">
            <a:avLst/>
          </a:prstGeom>
          <a:ln>
            <a:solidFill>
              <a:srgbClr val="2D4FA3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F64AC-B1AA-A814-94ED-5D4CD62346C5}"/>
              </a:ext>
            </a:extLst>
          </p:cNvPr>
          <p:cNvSpPr txBox="1"/>
          <p:nvPr/>
        </p:nvSpPr>
        <p:spPr>
          <a:xfrm>
            <a:off x="2013438" y="6624380"/>
            <a:ext cx="53721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>
                <a:ea typeface="+mn-lt"/>
                <a:cs typeface="+mn-lt"/>
              </a:rPr>
              <a:t>(Source: Current Population Survey, U.S. Department of Labor, U.S. Bureau of Labor Statistics) </a:t>
            </a:r>
            <a:endParaRPr lang="en-US" sz="1000"/>
          </a:p>
          <a:p>
            <a:pPr algn="l"/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44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459C5-5FD1-B9FC-E57F-B0D52D0A0A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713" y="1286478"/>
            <a:ext cx="10515600" cy="5050822"/>
          </a:xfrm>
        </p:spPr>
        <p:txBody>
          <a:bodyPr>
            <a:normAutofit/>
          </a:bodyPr>
          <a:lstStyle/>
          <a:p>
            <a:pPr marL="470916" algn="ctr">
              <a:spcBef>
                <a:spcPts val="3000"/>
              </a:spcBef>
            </a:pPr>
            <a:r>
              <a:rPr lang="en-US" sz="3200" b="1">
                <a:solidFill>
                  <a:srgbClr val="A5264A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61%</a:t>
            </a:r>
            <a:r>
              <a:rPr lang="en-US" sz="32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of graduates have college-related debt</a:t>
            </a:r>
            <a:br>
              <a:rPr lang="en-US" sz="32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endParaRPr lang="en-US" sz="1100" b="1">
              <a:solidFill>
                <a:srgbClr val="1F2B54"/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699516" indent="-2286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Averages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Student loan debt </a:t>
            </a:r>
            <a:r>
              <a:rPr lang="en-US" sz="2400" b="1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$40,681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Monthly payment </a:t>
            </a:r>
            <a:r>
              <a:rPr lang="en-US" sz="2400" b="1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$460</a:t>
            </a:r>
            <a:br>
              <a:rPr lang="en-US" sz="2400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99516" indent="-2286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Total Student Loan </a:t>
            </a:r>
            <a:r>
              <a:rPr lang="en-US" sz="2400" b="1">
                <a:latin typeface="Merriweather" panose="02000000000000000000" pitchFamily="2" charset="77"/>
                <a:cs typeface="Merriweather" panose="02000000000000000000" pitchFamily="2" charset="77"/>
              </a:rPr>
              <a:t>D</a:t>
            </a:r>
            <a:r>
              <a:rPr lang="en-US" sz="2400" b="1">
                <a:solidFill>
                  <a:srgbClr val="1F2B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ebt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Trivia!</a:t>
            </a:r>
            <a:endParaRPr lang="en-US" sz="2200">
              <a:solidFill>
                <a:srgbClr val="A526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 million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people have student loan debt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24EA3-610D-77C7-86AD-42A9F2F4A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Higher Education Debt</a:t>
            </a:r>
          </a:p>
        </p:txBody>
      </p:sp>
      <p:pic>
        <p:nvPicPr>
          <p:cNvPr id="5" name="Picture 4" descr="A stack of coins with arrows pointing up&#10;&#10;Description automatically generated">
            <a:extLst>
              <a:ext uri="{FF2B5EF4-FFF2-40B4-BE49-F238E27FC236}">
                <a16:creationId xmlns:a16="http://schemas.microsoft.com/office/drawing/2014/main" id="{1DFF2669-9759-E8BD-35F1-A619B1F00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69" y="1871433"/>
            <a:ext cx="5132726" cy="4148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3A5288-7BA0-7F58-A188-6F831C0E7201}"/>
              </a:ext>
            </a:extLst>
          </p:cNvPr>
          <p:cNvSpPr txBox="1"/>
          <p:nvPr/>
        </p:nvSpPr>
        <p:spPr>
          <a:xfrm>
            <a:off x="7825153" y="6472747"/>
            <a:ext cx="42000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/>
            <a:r>
              <a:rPr lang="en-US" sz="1000">
                <a:latin typeface="Cambria" panose="02040503050406030204" pitchFamily="18" charset="0"/>
                <a:cs typeface="Brandon Text Regular"/>
              </a:rPr>
              <a:t>Source: https://</a:t>
            </a:r>
            <a:r>
              <a:rPr lang="en-US" sz="1000" err="1">
                <a:latin typeface="Cambria" panose="02040503050406030204" pitchFamily="18" charset="0"/>
                <a:cs typeface="Brandon Text Regular"/>
              </a:rPr>
              <a:t>educationdata.org</a:t>
            </a:r>
            <a:r>
              <a:rPr lang="en-US" sz="1000">
                <a:latin typeface="Cambria" panose="02040503050406030204" pitchFamily="18" charset="0"/>
                <a:cs typeface="Brandon Text Regular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6070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4DA9-E104-4623-EAB5-9839BF8DC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Choosing Your Career Path</a:t>
            </a:r>
          </a:p>
        </p:txBody>
      </p:sp>
    </p:spTree>
    <p:extLst>
      <p:ext uri="{BB962C8B-B14F-4D97-AF65-F5344CB8AC3E}">
        <p14:creationId xmlns:p14="http://schemas.microsoft.com/office/powerpoint/2010/main" val="85973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73113-0853-62A9-688A-73013F57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/>
              <a:t>Choosing a Career Path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0CE00-9A03-C35B-BD4C-B4655CFDBD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670" y="1383047"/>
            <a:ext cx="6181072" cy="5288349"/>
          </a:xfrm>
        </p:spPr>
        <p:txBody>
          <a:bodyPr>
            <a:normAutofit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n-US" b="1"/>
              <a:t>Finding the right fit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What are your interests &amp; strengths?</a:t>
            </a:r>
            <a:endParaRPr lang="en-US">
              <a:solidFill>
                <a:srgbClr val="AD29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What are your goals?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b="1"/>
              <a:t>Gain experience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Job shadowing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Volunteering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Internships</a:t>
            </a:r>
          </a:p>
          <a:p>
            <a:pPr marL="457200" lvl="1" indent="0">
              <a:spcBef>
                <a:spcPts val="1000"/>
              </a:spcBef>
              <a:buNone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/>
              <a:t>Check out FREE resource &amp; tools at:</a:t>
            </a:r>
          </a:p>
          <a:p>
            <a:r>
              <a:rPr lang="en-US" b="1" err="1">
                <a:solidFill>
                  <a:srgbClr val="2D4FA3"/>
                </a:solidFill>
              </a:rPr>
              <a:t>INvest</a:t>
            </a:r>
            <a:r>
              <a:rPr lang="en-US" b="1" err="1">
                <a:solidFill>
                  <a:srgbClr val="F4C638"/>
                </a:solidFill>
              </a:rPr>
              <a:t>Ed</a:t>
            </a:r>
            <a:r>
              <a:rPr lang="en-US" b="1" err="1">
                <a:solidFill>
                  <a:srgbClr val="2D4FA3"/>
                </a:solidFill>
              </a:rPr>
              <a:t>Indiana.org</a:t>
            </a:r>
            <a:r>
              <a:rPr lang="en-US" b="1">
                <a:solidFill>
                  <a:srgbClr val="2D4FA3"/>
                </a:solidFill>
              </a:rPr>
              <a:t>/Choosing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2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DD0FBF2-7E59-947C-92F3-684F3AE4C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52" y="999744"/>
            <a:ext cx="10909495" cy="5730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2952-5807-11C5-D238-D37BB9E9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>
            <a:normAutofit fontScale="90000"/>
          </a:bodyPr>
          <a:lstStyle/>
          <a:p>
            <a:r>
              <a:rPr lang="en-US"/>
              <a:t>Career Research</a:t>
            </a:r>
          </a:p>
        </p:txBody>
      </p:sp>
    </p:spTree>
    <p:extLst>
      <p:ext uri="{BB962C8B-B14F-4D97-AF65-F5344CB8AC3E}">
        <p14:creationId xmlns:p14="http://schemas.microsoft.com/office/powerpoint/2010/main" val="64303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shot of a medical website&#10;&#10;Description automatically generated">
            <a:extLst>
              <a:ext uri="{FF2B5EF4-FFF2-40B4-BE49-F238E27FC236}">
                <a16:creationId xmlns:a16="http://schemas.microsoft.com/office/drawing/2014/main" id="{EC15A3B9-355A-6497-FEE8-A25EDC12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9" y="1016238"/>
            <a:ext cx="7437010" cy="4158655"/>
          </a:xfrm>
          <a:prstGeom prst="rect">
            <a:avLst/>
          </a:prstGeom>
          <a:ln>
            <a:solidFill>
              <a:srgbClr val="2D4FA3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53333B75-206C-FB4A-9EBE-46C008842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212" y="4430096"/>
            <a:ext cx="6486145" cy="2366119"/>
          </a:xfrm>
          <a:prstGeom prst="rect">
            <a:avLst/>
          </a:prstGeom>
          <a:ln>
            <a:solidFill>
              <a:srgbClr val="2D4FA3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0EE13-0453-113E-3AE1-E14B6EAD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13" y="220741"/>
            <a:ext cx="8458427" cy="489828"/>
          </a:xfrm>
        </p:spPr>
        <p:txBody>
          <a:bodyPr>
            <a:normAutofit fontScale="90000"/>
          </a:bodyPr>
          <a:lstStyle/>
          <a:p>
            <a:r>
              <a:rPr lang="en-US"/>
              <a:t>Career Research</a:t>
            </a:r>
          </a:p>
        </p:txBody>
      </p:sp>
    </p:spTree>
    <p:extLst>
      <p:ext uri="{BB962C8B-B14F-4D97-AF65-F5344CB8AC3E}">
        <p14:creationId xmlns:p14="http://schemas.microsoft.com/office/powerpoint/2010/main" val="2522229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2C4EA2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New" id="{675846EE-F293-BE41-8E82-9EA8721A148A}" vid="{CE841485-EFEA-4D43-86C0-782627C40D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DD37420256D4688988B131C806FF2" ma:contentTypeVersion="17" ma:contentTypeDescription="Create a new document." ma:contentTypeScope="" ma:versionID="947dddb6e59c2db12298871c36b1e690">
  <xsd:schema xmlns:xsd="http://www.w3.org/2001/XMLSchema" xmlns:xs="http://www.w3.org/2001/XMLSchema" xmlns:p="http://schemas.microsoft.com/office/2006/metadata/properties" xmlns:ns2="83459c77-05d0-463b-9026-90160b305c49" xmlns:ns3="c663fbc6-4748-4e60-8f45-a10d677c1a6a" targetNamespace="http://schemas.microsoft.com/office/2006/metadata/properties" ma:root="true" ma:fieldsID="d7b81cdd11ade586265a59631b084311" ns2:_="" ns3:_="">
    <xsd:import namespace="83459c77-05d0-463b-9026-90160b305c49"/>
    <xsd:import namespace="c663fbc6-4748-4e60-8f45-a10d677c1a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59c77-05d0-463b-9026-90160b305c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c5dd421-0ddd-4de1-9760-96d2f0a4f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3fbc6-4748-4e60-8f45-a10d677c1a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57eeeb7-ef18-44aa-a2f0-860a2acdd390}" ma:internalName="TaxCatchAll" ma:showField="CatchAllData" ma:web="c663fbc6-4748-4e60-8f45-a10d677c1a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91F2DA-8B33-44D5-8583-64DC85C8E469}">
  <ds:schemaRefs>
    <ds:schemaRef ds:uri="83459c77-05d0-463b-9026-90160b305c49"/>
    <ds:schemaRef ds:uri="c663fbc6-4748-4e60-8f45-a10d677c1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5D32FAC-AFEE-4E9C-9C9D-8703E69B53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Preparing for Postsecondary Education</vt:lpstr>
      <vt:lpstr>We’ll Help You Understand</vt:lpstr>
      <vt:lpstr>Benefits of Continuing Education</vt:lpstr>
      <vt:lpstr>Value of Higher Education</vt:lpstr>
      <vt:lpstr>Higher Education Debt</vt:lpstr>
      <vt:lpstr>Choosing Your Career Path</vt:lpstr>
      <vt:lpstr>Choosing a Career Path</vt:lpstr>
      <vt:lpstr>Career Research</vt:lpstr>
      <vt:lpstr>Career Research</vt:lpstr>
      <vt:lpstr>PowerPoint Presentation</vt:lpstr>
      <vt:lpstr>Indiana High Demand Jobs</vt:lpstr>
      <vt:lpstr>Choosing Your Program/College</vt:lpstr>
      <vt:lpstr>Types of Financial Aid</vt:lpstr>
      <vt:lpstr>Types of Financial Aid</vt:lpstr>
      <vt:lpstr>Grants</vt:lpstr>
      <vt:lpstr>Scholarships</vt:lpstr>
      <vt:lpstr>PowerPoint Presentation</vt:lpstr>
      <vt:lpstr>Self-Help Aid</vt:lpstr>
      <vt:lpstr>Student Employment</vt:lpstr>
      <vt:lpstr>Education Loans</vt:lpstr>
      <vt:lpstr>FAFSA</vt:lpstr>
      <vt:lpstr>FAFSA</vt:lpstr>
      <vt:lpstr>Student Aid Index</vt:lpstr>
      <vt:lpstr>FAFSA</vt:lpstr>
      <vt:lpstr>Managing Costs</vt:lpstr>
      <vt:lpstr>Managing Costs</vt:lpstr>
      <vt:lpstr>Net Price Calculator Example</vt:lpstr>
      <vt:lpstr>We’ll Help!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May Save Your Time &amp; Money</dc:title>
  <dc:creator>Alexia  Gibbs</dc:creator>
  <cp:revision>1</cp:revision>
  <cp:lastPrinted>2024-08-21T20:43:54Z</cp:lastPrinted>
  <dcterms:created xsi:type="dcterms:W3CDTF">2024-07-19T16:25:23Z</dcterms:created>
  <dcterms:modified xsi:type="dcterms:W3CDTF">2025-03-19T17:20:45Z</dcterms:modified>
</cp:coreProperties>
</file>