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44"/>
  </p:notesMasterIdLst>
  <p:handoutMasterIdLst>
    <p:handoutMasterId r:id="rId45"/>
  </p:handoutMasterIdLst>
  <p:sldIdLst>
    <p:sldId id="302" r:id="rId4"/>
    <p:sldId id="257" r:id="rId5"/>
    <p:sldId id="258" r:id="rId6"/>
    <p:sldId id="259" r:id="rId7"/>
    <p:sldId id="262" r:id="rId8"/>
    <p:sldId id="261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64" r:id="rId18"/>
    <p:sldId id="293" r:id="rId19"/>
    <p:sldId id="265" r:id="rId20"/>
    <p:sldId id="266" r:id="rId21"/>
    <p:sldId id="294" r:id="rId22"/>
    <p:sldId id="299" r:id="rId23"/>
    <p:sldId id="267" r:id="rId24"/>
    <p:sldId id="268" r:id="rId25"/>
    <p:sldId id="283" r:id="rId26"/>
    <p:sldId id="269" r:id="rId27"/>
    <p:sldId id="270" r:id="rId28"/>
    <p:sldId id="271" r:id="rId29"/>
    <p:sldId id="272" r:id="rId30"/>
    <p:sldId id="273" r:id="rId31"/>
    <p:sldId id="303" r:id="rId32"/>
    <p:sldId id="301" r:id="rId33"/>
    <p:sldId id="275" r:id="rId34"/>
    <p:sldId id="297" r:id="rId35"/>
    <p:sldId id="277" r:id="rId36"/>
    <p:sldId id="279" r:id="rId37"/>
    <p:sldId id="278" r:id="rId38"/>
    <p:sldId id="280" r:id="rId39"/>
    <p:sldId id="284" r:id="rId40"/>
    <p:sldId id="282" r:id="rId41"/>
    <p:sldId id="276" r:id="rId42"/>
    <p:sldId id="26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1F61"/>
    <a:srgbClr val="227BA7"/>
    <a:srgbClr val="E5F6FB"/>
    <a:srgbClr val="A5264A"/>
    <a:srgbClr val="F0762E"/>
    <a:srgbClr val="2D4FA3"/>
    <a:srgbClr val="1F2B54"/>
    <a:srgbClr val="F4C638"/>
    <a:srgbClr val="009F9A"/>
    <a:srgbClr val="4B65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5"/>
    <p:restoredTop sz="94694"/>
  </p:normalViewPr>
  <p:slideViewPr>
    <p:cSldViewPr snapToGrid="0">
      <p:cViewPr varScale="1">
        <p:scale>
          <a:sx n="121" d="100"/>
          <a:sy n="121" d="100"/>
        </p:scale>
        <p:origin x="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 Mayberry" userId="S::smayberry@investedindiana.org::5bc682ab-b452-4fb5-971a-383c1c76534d" providerId="AD" clId="Web-{05B50999-3C29-4B38-C3AD-5CA1B45D08AA}"/>
    <pc:docChg chg="modSld">
      <pc:chgData name="Susan Mayberry" userId="S::smayberry@investedindiana.org::5bc682ab-b452-4fb5-971a-383c1c76534d" providerId="AD" clId="Web-{05B50999-3C29-4B38-C3AD-5CA1B45D08AA}" dt="2025-01-17T14:04:07.685" v="2" actId="20577"/>
      <pc:docMkLst>
        <pc:docMk/>
      </pc:docMkLst>
      <pc:sldChg chg="modSp">
        <pc:chgData name="Susan Mayberry" userId="S::smayberry@investedindiana.org::5bc682ab-b452-4fb5-971a-383c1c76534d" providerId="AD" clId="Web-{05B50999-3C29-4B38-C3AD-5CA1B45D08AA}" dt="2025-01-17T14:04:07.685" v="2" actId="20577"/>
        <pc:sldMkLst>
          <pc:docMk/>
          <pc:sldMk cId="405272177" sldId="273"/>
        </pc:sldMkLst>
      </pc:sldChg>
    </pc:docChg>
  </pc:docChgLst>
  <pc:docChgLst>
    <pc:chgData name="Melissa Rangel" userId="S::mrangel@investedindiana.org::d55dd8ed-a0ea-48cd-9204-22c7d23eda7c" providerId="AD" clId="Web-{685C25AC-D4EF-4A74-9B04-13722D09A8FE}"/>
    <pc:docChg chg="modSld">
      <pc:chgData name="Melissa Rangel" userId="S::mrangel@investedindiana.org::d55dd8ed-a0ea-48cd-9204-22c7d23eda7c" providerId="AD" clId="Web-{685C25AC-D4EF-4A74-9B04-13722D09A8FE}" dt="2025-01-23T21:30:33.659" v="8" actId="20577"/>
      <pc:docMkLst>
        <pc:docMk/>
      </pc:docMkLst>
      <pc:sldChg chg="modSp">
        <pc:chgData name="Melissa Rangel" userId="S::mrangel@investedindiana.org::d55dd8ed-a0ea-48cd-9204-22c7d23eda7c" providerId="AD" clId="Web-{685C25AC-D4EF-4A74-9B04-13722D09A8FE}" dt="2025-01-23T21:30:33.659" v="8" actId="20577"/>
        <pc:sldMkLst>
          <pc:docMk/>
          <pc:sldMk cId="1430101011" sldId="303"/>
        </pc:sldMkLst>
      </pc:sldChg>
    </pc:docChg>
  </pc:docChgLst>
  <pc:docChgLst>
    <pc:chgData name="Alexia  Gibbs" userId="9d8329f6-c03a-4e54-950c-f0884c3c4843" providerId="ADAL" clId="{1F9F4D1A-6822-7945-AEA8-B58B92A97FDD}"/>
    <pc:docChg chg="modSld">
      <pc:chgData name="Alexia  Gibbs" userId="9d8329f6-c03a-4e54-950c-f0884c3c4843" providerId="ADAL" clId="{1F9F4D1A-6822-7945-AEA8-B58B92A97FDD}" dt="2024-08-15T13:33:32.500" v="0" actId="20577"/>
      <pc:docMkLst>
        <pc:docMk/>
      </pc:docMkLst>
      <pc:sldChg chg="modSp mod">
        <pc:chgData name="Alexia  Gibbs" userId="9d8329f6-c03a-4e54-950c-f0884c3c4843" providerId="ADAL" clId="{1F9F4D1A-6822-7945-AEA8-B58B92A97FDD}" dt="2024-08-15T13:33:32.500" v="0" actId="20577"/>
        <pc:sldMkLst>
          <pc:docMk/>
          <pc:sldMk cId="2565453685" sldId="279"/>
        </pc:sldMkLst>
      </pc:sldChg>
    </pc:docChg>
  </pc:docChgLst>
  <pc:docChgLst>
    <pc:chgData name="Ian Line" userId="c4eec42f-7a05-4eed-a5e1-54d99be93e2f" providerId="ADAL" clId="{6834911A-E461-1642-B828-3DFE59B7D6D1}"/>
    <pc:docChg chg="modSld">
      <pc:chgData name="Ian Line" userId="c4eec42f-7a05-4eed-a5e1-54d99be93e2f" providerId="ADAL" clId="{6834911A-E461-1642-B828-3DFE59B7D6D1}" dt="2024-08-13T20:18:12.657" v="0" actId="14826"/>
      <pc:docMkLst>
        <pc:docMk/>
      </pc:docMkLst>
      <pc:sldChg chg="modSp">
        <pc:chgData name="Ian Line" userId="c4eec42f-7a05-4eed-a5e1-54d99be93e2f" providerId="ADAL" clId="{6834911A-E461-1642-B828-3DFE59B7D6D1}" dt="2024-08-13T20:18:12.657" v="0" actId="14826"/>
        <pc:sldMkLst>
          <pc:docMk/>
          <pc:sldMk cId="4213298030" sldId="297"/>
        </pc:sldMkLst>
      </pc:sldChg>
    </pc:docChg>
  </pc:docChgLst>
  <pc:docChgLst>
    <pc:chgData name="Melissa Rangel" userId="S::mrangel@investedindiana.org::d55dd8ed-a0ea-48cd-9204-22c7d23eda7c" providerId="AD" clId="Web-{51BCD58D-EA48-427F-978D-48C0E00F25C9}"/>
    <pc:docChg chg="modSld">
      <pc:chgData name="Melissa Rangel" userId="S::mrangel@investedindiana.org::d55dd8ed-a0ea-48cd-9204-22c7d23eda7c" providerId="AD" clId="Web-{51BCD58D-EA48-427F-978D-48C0E00F25C9}" dt="2025-01-23T20:41:25.463" v="23"/>
      <pc:docMkLst>
        <pc:docMk/>
      </pc:docMkLst>
      <pc:sldChg chg="addSp delSp modSp">
        <pc:chgData name="Melissa Rangel" userId="S::mrangel@investedindiana.org::d55dd8ed-a0ea-48cd-9204-22c7d23eda7c" providerId="AD" clId="Web-{51BCD58D-EA48-427F-978D-48C0E00F25C9}" dt="2025-01-23T20:41:25.463" v="23"/>
        <pc:sldMkLst>
          <pc:docMk/>
          <pc:sldMk cId="1430101011" sldId="303"/>
        </pc:sldMkLst>
      </pc:sldChg>
    </pc:docChg>
  </pc:docChgLst>
  <pc:docChgLst>
    <pc:chgData name="Lance Swartzentruber" userId="db75fe21-e474-493f-ab3d-67176c12396f" providerId="ADAL" clId="{B0B0DD0D-30A5-5426-81E9-522BADF9C7F4}"/>
    <pc:docChg chg="modShowInfo">
      <pc:chgData name="Lance Swartzentruber" userId="db75fe21-e474-493f-ab3d-67176c12396f" providerId="ADAL" clId="{B0B0DD0D-30A5-5426-81E9-522BADF9C7F4}" dt="2025-08-27T18:45:09.848" v="0" actId="2744"/>
      <pc:docMkLst>
        <pc:docMk/>
      </pc:docMkLst>
    </pc:docChg>
  </pc:docChgLst>
  <pc:docChgLst>
    <pc:chgData name="Nick Hodges" userId="S::nhodges@investedindiana.org::03540064-097a-49a6-9cc8-3a462e0f44dc" providerId="AD" clId="Web-{AFEA3AA9-0346-2EBD-9655-09DB3FFEADDA}"/>
    <pc:docChg chg="addSld delSld modSld">
      <pc:chgData name="Nick Hodges" userId="S::nhodges@investedindiana.org::03540064-097a-49a6-9cc8-3a462e0f44dc" providerId="AD" clId="Web-{AFEA3AA9-0346-2EBD-9655-09DB3FFEADDA}" dt="2025-07-16T14:00:24.045" v="37"/>
      <pc:docMkLst>
        <pc:docMk/>
      </pc:docMkLst>
      <pc:sldChg chg="modNotes">
        <pc:chgData name="Nick Hodges" userId="S::nhodges@investedindiana.org::03540064-097a-49a6-9cc8-3a462e0f44dc" providerId="AD" clId="Web-{AFEA3AA9-0346-2EBD-9655-09DB3FFEADDA}" dt="2025-07-16T14:00:24.045" v="37"/>
        <pc:sldMkLst>
          <pc:docMk/>
          <pc:sldMk cId="2061533060" sldId="302"/>
        </pc:sldMkLst>
      </pc:sldChg>
      <pc:sldChg chg="new del">
        <pc:chgData name="Nick Hodges" userId="S::nhodges@investedindiana.org::03540064-097a-49a6-9cc8-3a462e0f44dc" providerId="AD" clId="Web-{AFEA3AA9-0346-2EBD-9655-09DB3FFEADDA}" dt="2025-07-16T13:59:04.137" v="1"/>
        <pc:sldMkLst>
          <pc:docMk/>
          <pc:sldMk cId="1765524198" sldId="304"/>
        </pc:sldMkLst>
      </pc:sldChg>
    </pc:docChg>
  </pc:docChgLst>
  <pc:docChgLst>
    <pc:chgData name="Matt Krieg" userId="b96ef2c9-736b-4aee-abba-1d4b1d5f7d11" providerId="ADAL" clId="{18E76707-139D-8E4D-8EAE-7913B3141670}"/>
    <pc:docChg chg="addSld delSld modSld">
      <pc:chgData name="Matt Krieg" userId="b96ef2c9-736b-4aee-abba-1d4b1d5f7d11" providerId="ADAL" clId="{18E76707-139D-8E4D-8EAE-7913B3141670}" dt="2025-03-19T17:53:51.132" v="2" actId="2696"/>
      <pc:docMkLst>
        <pc:docMk/>
      </pc:docMkLst>
      <pc:sldChg chg="del">
        <pc:chgData name="Matt Krieg" userId="b96ef2c9-736b-4aee-abba-1d4b1d5f7d11" providerId="ADAL" clId="{18E76707-139D-8E4D-8EAE-7913B3141670}" dt="2025-03-19T17:53:51.132" v="2" actId="2696"/>
        <pc:sldMkLst>
          <pc:docMk/>
          <pc:sldMk cId="1177064147" sldId="300"/>
        </pc:sldMkLst>
      </pc:sldChg>
      <pc:sldChg chg="del">
        <pc:chgData name="Matt Krieg" userId="b96ef2c9-736b-4aee-abba-1d4b1d5f7d11" providerId="ADAL" clId="{18E76707-139D-8E4D-8EAE-7913B3141670}" dt="2025-03-14T03:32:57.572" v="0" actId="2696"/>
        <pc:sldMkLst>
          <pc:docMk/>
          <pc:sldMk cId="1430101011" sldId="303"/>
        </pc:sldMkLst>
      </pc:sldChg>
      <pc:sldChg chg="add">
        <pc:chgData name="Matt Krieg" userId="b96ef2c9-736b-4aee-abba-1d4b1d5f7d11" providerId="ADAL" clId="{18E76707-139D-8E4D-8EAE-7913B3141670}" dt="2025-03-19T17:53:49.231" v="1"/>
        <pc:sldMkLst>
          <pc:docMk/>
          <pc:sldMk cId="2734334013" sldId="303"/>
        </pc:sldMkLst>
      </pc:sldChg>
    </pc:docChg>
  </pc:docChgLst>
  <pc:docChgLst>
    <pc:chgData name="Alexa Monteilh" userId="70a8549a-78a0-47d8-b496-6bc2874e6ba9" providerId="ADAL" clId="{E855583B-32FA-2A43-8DAB-31FAE038FE3E}"/>
    <pc:docChg chg="sldOrd">
      <pc:chgData name="Alexa Monteilh" userId="70a8549a-78a0-47d8-b496-6bc2874e6ba9" providerId="ADAL" clId="{E855583B-32FA-2A43-8DAB-31FAE038FE3E}" dt="2024-10-15T20:12:51.121" v="1" actId="20578"/>
      <pc:docMkLst>
        <pc:docMk/>
      </pc:docMkLst>
      <pc:sldChg chg="ord">
        <pc:chgData name="Alexa Monteilh" userId="70a8549a-78a0-47d8-b496-6bc2874e6ba9" providerId="ADAL" clId="{E855583B-32FA-2A43-8DAB-31FAE038FE3E}" dt="2024-10-15T20:12:51.121" v="1" actId="20578"/>
        <pc:sldMkLst>
          <pc:docMk/>
          <pc:sldMk cId="2360706031" sldId="262"/>
        </pc:sldMkLst>
      </pc:sldChg>
    </pc:docChg>
  </pc:docChgLst>
  <pc:docChgLst>
    <pc:chgData name="Alexia  Gibbs" userId="9d8329f6-c03a-4e54-950c-f0884c3c4843" providerId="ADAL" clId="{EC7FC96F-DFEF-3440-81D6-434C000B0327}"/>
    <pc:docChg chg="undo redo custSel modSld modMainMaster">
      <pc:chgData name="Alexia  Gibbs" userId="9d8329f6-c03a-4e54-950c-f0884c3c4843" providerId="ADAL" clId="{EC7FC96F-DFEF-3440-81D6-434C000B0327}" dt="2024-08-13T17:06:10.154" v="1722" actId="1036"/>
      <pc:docMkLst>
        <pc:docMk/>
      </pc:docMkLst>
      <pc:sldChg chg="modSp mod">
        <pc:chgData name="Alexia  Gibbs" userId="9d8329f6-c03a-4e54-950c-f0884c3c4843" providerId="ADAL" clId="{EC7FC96F-DFEF-3440-81D6-434C000B0327}" dt="2024-08-13T13:38:50.504" v="65" actId="1036"/>
        <pc:sldMkLst>
          <pc:docMk/>
          <pc:sldMk cId="3568304281" sldId="256"/>
        </pc:sldMkLst>
      </pc:sldChg>
      <pc:sldChg chg="modSp mod">
        <pc:chgData name="Alexia  Gibbs" userId="9d8329f6-c03a-4e54-950c-f0884c3c4843" providerId="ADAL" clId="{EC7FC96F-DFEF-3440-81D6-434C000B0327}" dt="2024-08-13T14:27:14" v="777" actId="1076"/>
        <pc:sldMkLst>
          <pc:docMk/>
          <pc:sldMk cId="4202354995" sldId="257"/>
        </pc:sldMkLst>
      </pc:sldChg>
      <pc:sldChg chg="modSp mod">
        <pc:chgData name="Alexia  Gibbs" userId="9d8329f6-c03a-4e54-950c-f0884c3c4843" providerId="ADAL" clId="{EC7FC96F-DFEF-3440-81D6-434C000B0327}" dt="2024-08-13T14:27:35.054" v="781" actId="14100"/>
        <pc:sldMkLst>
          <pc:docMk/>
          <pc:sldMk cId="2978880920" sldId="258"/>
        </pc:sldMkLst>
      </pc:sldChg>
      <pc:sldChg chg="addSp delSp modSp mod modClrScheme chgLayout">
        <pc:chgData name="Alexia  Gibbs" userId="9d8329f6-c03a-4e54-950c-f0884c3c4843" providerId="ADAL" clId="{EC7FC96F-DFEF-3440-81D6-434C000B0327}" dt="2024-08-13T14:50:59.029" v="899" actId="1076"/>
        <pc:sldMkLst>
          <pc:docMk/>
          <pc:sldMk cId="2231445452" sldId="259"/>
        </pc:sldMkLst>
      </pc:sldChg>
      <pc:sldChg chg="modSp mod">
        <pc:chgData name="Alexia  Gibbs" userId="9d8329f6-c03a-4e54-950c-f0884c3c4843" providerId="ADAL" clId="{EC7FC96F-DFEF-3440-81D6-434C000B0327}" dt="2024-08-13T13:42:34.745" v="106" actId="27636"/>
        <pc:sldMkLst>
          <pc:docMk/>
          <pc:sldMk cId="859739365" sldId="261"/>
        </pc:sldMkLst>
      </pc:sldChg>
      <pc:sldChg chg="addSp modSp mod modClrScheme chgLayout">
        <pc:chgData name="Alexia  Gibbs" userId="9d8329f6-c03a-4e54-950c-f0884c3c4843" providerId="ADAL" clId="{EC7FC96F-DFEF-3440-81D6-434C000B0327}" dt="2024-08-13T14:51:11.966" v="903" actId="27636"/>
        <pc:sldMkLst>
          <pc:docMk/>
          <pc:sldMk cId="2360706031" sldId="262"/>
        </pc:sldMkLst>
      </pc:sldChg>
      <pc:sldChg chg="modSp">
        <pc:chgData name="Alexia  Gibbs" userId="9d8329f6-c03a-4e54-950c-f0884c3c4843" providerId="ADAL" clId="{EC7FC96F-DFEF-3440-81D6-434C000B0327}" dt="2024-08-13T13:30:00.683" v="17"/>
        <pc:sldMkLst>
          <pc:docMk/>
          <pc:sldMk cId="2790177075" sldId="264"/>
        </pc:sldMkLst>
      </pc:sldChg>
      <pc:sldChg chg="modSp mod">
        <pc:chgData name="Alexia  Gibbs" userId="9d8329f6-c03a-4e54-950c-f0884c3c4843" providerId="ADAL" clId="{EC7FC96F-DFEF-3440-81D6-434C000B0327}" dt="2024-08-13T15:10:59.984" v="1165" actId="2711"/>
        <pc:sldMkLst>
          <pc:docMk/>
          <pc:sldMk cId="2543683100" sldId="265"/>
        </pc:sldMkLst>
      </pc:sldChg>
      <pc:sldChg chg="modSp mod modClrScheme chgLayout">
        <pc:chgData name="Alexia  Gibbs" userId="9d8329f6-c03a-4e54-950c-f0884c3c4843" providerId="ADAL" clId="{EC7FC96F-DFEF-3440-81D6-434C000B0327}" dt="2024-08-13T15:58:28.517" v="1657" actId="700"/>
        <pc:sldMkLst>
          <pc:docMk/>
          <pc:sldMk cId="1966338582" sldId="266"/>
        </pc:sldMkLst>
      </pc:sldChg>
      <pc:sldChg chg="mod chgLayout">
        <pc:chgData name="Alexia  Gibbs" userId="9d8329f6-c03a-4e54-950c-f0884c3c4843" providerId="ADAL" clId="{EC7FC96F-DFEF-3440-81D6-434C000B0327}" dt="2024-08-13T15:16:33.156" v="1216" actId="700"/>
        <pc:sldMkLst>
          <pc:docMk/>
          <pc:sldMk cId="2299966727" sldId="267"/>
        </pc:sldMkLst>
      </pc:sldChg>
      <pc:sldChg chg="modSp">
        <pc:chgData name="Alexia  Gibbs" userId="9d8329f6-c03a-4e54-950c-f0884c3c4843" providerId="ADAL" clId="{EC7FC96F-DFEF-3440-81D6-434C000B0327}" dt="2024-08-13T13:30:00.683" v="17"/>
        <pc:sldMkLst>
          <pc:docMk/>
          <pc:sldMk cId="551554991" sldId="268"/>
        </pc:sldMkLst>
      </pc:sldChg>
      <pc:sldChg chg="modSp mod chgLayout">
        <pc:chgData name="Alexia  Gibbs" userId="9d8329f6-c03a-4e54-950c-f0884c3c4843" providerId="ADAL" clId="{EC7FC96F-DFEF-3440-81D6-434C000B0327}" dt="2024-08-13T15:17:54.216" v="1248" actId="1038"/>
        <pc:sldMkLst>
          <pc:docMk/>
          <pc:sldMk cId="1067901474" sldId="269"/>
        </pc:sldMkLst>
      </pc:sldChg>
      <pc:sldChg chg="modSp mod modClrScheme chgLayout">
        <pc:chgData name="Alexia  Gibbs" userId="9d8329f6-c03a-4e54-950c-f0884c3c4843" providerId="ADAL" clId="{EC7FC96F-DFEF-3440-81D6-434C000B0327}" dt="2024-08-13T15:18:18.579" v="1254" actId="1076"/>
        <pc:sldMkLst>
          <pc:docMk/>
          <pc:sldMk cId="4213179673" sldId="270"/>
        </pc:sldMkLst>
      </pc:sldChg>
      <pc:sldChg chg="modSp">
        <pc:chgData name="Alexia  Gibbs" userId="9d8329f6-c03a-4e54-950c-f0884c3c4843" providerId="ADAL" clId="{EC7FC96F-DFEF-3440-81D6-434C000B0327}" dt="2024-08-13T13:30:00.683" v="17"/>
        <pc:sldMkLst>
          <pc:docMk/>
          <pc:sldMk cId="4210319380" sldId="271"/>
        </pc:sldMkLst>
      </pc:sldChg>
      <pc:sldChg chg="modSp mod chgLayout">
        <pc:chgData name="Alexia  Gibbs" userId="9d8329f6-c03a-4e54-950c-f0884c3c4843" providerId="ADAL" clId="{EC7FC96F-DFEF-3440-81D6-434C000B0327}" dt="2024-08-13T15:20:17.764" v="1272" actId="1076"/>
        <pc:sldMkLst>
          <pc:docMk/>
          <pc:sldMk cId="1810604652" sldId="272"/>
        </pc:sldMkLst>
      </pc:sldChg>
      <pc:sldChg chg="modSp mod modClrScheme chgLayout">
        <pc:chgData name="Alexia  Gibbs" userId="9d8329f6-c03a-4e54-950c-f0884c3c4843" providerId="ADAL" clId="{EC7FC96F-DFEF-3440-81D6-434C000B0327}" dt="2024-08-13T15:20:28.195" v="1276" actId="27636"/>
        <pc:sldMkLst>
          <pc:docMk/>
          <pc:sldMk cId="405272177" sldId="273"/>
        </pc:sldMkLst>
      </pc:sldChg>
      <pc:sldChg chg="modSp mod modClrScheme chgLayout">
        <pc:chgData name="Alexia  Gibbs" userId="9d8329f6-c03a-4e54-950c-f0884c3c4843" providerId="ADAL" clId="{EC7FC96F-DFEF-3440-81D6-434C000B0327}" dt="2024-08-13T15:25:24.075" v="1333" actId="1036"/>
        <pc:sldMkLst>
          <pc:docMk/>
          <pc:sldMk cId="1976788357" sldId="275"/>
        </pc:sldMkLst>
      </pc:sldChg>
      <pc:sldChg chg="modSp mod chgLayout">
        <pc:chgData name="Alexia  Gibbs" userId="9d8329f6-c03a-4e54-950c-f0884c3c4843" providerId="ADAL" clId="{EC7FC96F-DFEF-3440-81D6-434C000B0327}" dt="2024-08-13T15:31:54.094" v="1440" actId="700"/>
        <pc:sldMkLst>
          <pc:docMk/>
          <pc:sldMk cId="4136982249" sldId="277"/>
        </pc:sldMkLst>
      </pc:sldChg>
      <pc:sldChg chg="addSp delSp modSp mod modClrScheme chgLayout">
        <pc:chgData name="Alexia  Gibbs" userId="9d8329f6-c03a-4e54-950c-f0884c3c4843" providerId="ADAL" clId="{EC7FC96F-DFEF-3440-81D6-434C000B0327}" dt="2024-08-13T15:31:08.048" v="1431" actId="1035"/>
        <pc:sldMkLst>
          <pc:docMk/>
          <pc:sldMk cId="2213564906" sldId="278"/>
        </pc:sldMkLst>
      </pc:sldChg>
      <pc:sldChg chg="addSp delSp modSp mod chgLayout">
        <pc:chgData name="Alexia  Gibbs" userId="9d8329f6-c03a-4e54-950c-f0884c3c4843" providerId="ADAL" clId="{EC7FC96F-DFEF-3440-81D6-434C000B0327}" dt="2024-08-13T15:29:28.985" v="1401" actId="1035"/>
        <pc:sldMkLst>
          <pc:docMk/>
          <pc:sldMk cId="2565453685" sldId="279"/>
        </pc:sldMkLst>
      </pc:sldChg>
      <pc:sldChg chg="addSp delSp modSp mod modClrScheme chgLayout">
        <pc:chgData name="Alexia  Gibbs" userId="9d8329f6-c03a-4e54-950c-f0884c3c4843" providerId="ADAL" clId="{EC7FC96F-DFEF-3440-81D6-434C000B0327}" dt="2024-08-13T15:31:33.831" v="1438" actId="478"/>
        <pc:sldMkLst>
          <pc:docMk/>
          <pc:sldMk cId="4075957559" sldId="280"/>
        </pc:sldMkLst>
      </pc:sldChg>
      <pc:sldChg chg="modSp mod modClrScheme chgLayout">
        <pc:chgData name="Alexia  Gibbs" userId="9d8329f6-c03a-4e54-950c-f0884c3c4843" providerId="ADAL" clId="{EC7FC96F-DFEF-3440-81D6-434C000B0327}" dt="2024-08-13T15:16:56.825" v="1225" actId="2711"/>
        <pc:sldMkLst>
          <pc:docMk/>
          <pc:sldMk cId="2015168380" sldId="283"/>
        </pc:sldMkLst>
      </pc:sldChg>
      <pc:sldChg chg="modSp mod chgLayout">
        <pc:chgData name="Alexia  Gibbs" userId="9d8329f6-c03a-4e54-950c-f0884c3c4843" providerId="ADAL" clId="{EC7FC96F-DFEF-3440-81D6-434C000B0327}" dt="2024-08-13T15:31:46.277" v="1439" actId="700"/>
        <pc:sldMkLst>
          <pc:docMk/>
          <pc:sldMk cId="433159608" sldId="284"/>
        </pc:sldMkLst>
      </pc:sldChg>
      <pc:sldChg chg="modSp mod chgLayout">
        <pc:chgData name="Alexia  Gibbs" userId="9d8329f6-c03a-4e54-950c-f0884c3c4843" providerId="ADAL" clId="{EC7FC96F-DFEF-3440-81D6-434C000B0327}" dt="2024-08-13T14:45:31.298" v="852" actId="1076"/>
        <pc:sldMkLst>
          <pc:docMk/>
          <pc:sldMk cId="1582523052" sldId="285"/>
        </pc:sldMkLst>
      </pc:sldChg>
      <pc:sldChg chg="addSp delSp modSp mod modClrScheme chgLayout">
        <pc:chgData name="Alexia  Gibbs" userId="9d8329f6-c03a-4e54-950c-f0884c3c4843" providerId="ADAL" clId="{EC7FC96F-DFEF-3440-81D6-434C000B0327}" dt="2024-08-13T16:52:16.823" v="1681" actId="1076"/>
        <pc:sldMkLst>
          <pc:docMk/>
          <pc:sldMk cId="643039600" sldId="286"/>
        </pc:sldMkLst>
      </pc:sldChg>
      <pc:sldChg chg="addSp delSp modSp mod modClrScheme chgLayout">
        <pc:chgData name="Alexia  Gibbs" userId="9d8329f6-c03a-4e54-950c-f0884c3c4843" providerId="ADAL" clId="{EC7FC96F-DFEF-3440-81D6-434C000B0327}" dt="2024-08-13T16:54:12.923" v="1716" actId="14100"/>
        <pc:sldMkLst>
          <pc:docMk/>
          <pc:sldMk cId="2522229240" sldId="287"/>
        </pc:sldMkLst>
      </pc:sldChg>
      <pc:sldChg chg="modSp mod modClrScheme chgLayout">
        <pc:chgData name="Alexia  Gibbs" userId="9d8329f6-c03a-4e54-950c-f0884c3c4843" providerId="ADAL" clId="{EC7FC96F-DFEF-3440-81D6-434C000B0327}" dt="2024-08-13T14:52:50.082" v="918" actId="948"/>
        <pc:sldMkLst>
          <pc:docMk/>
          <pc:sldMk cId="1322001766" sldId="289"/>
        </pc:sldMkLst>
      </pc:sldChg>
      <pc:sldChg chg="modSp mod modClrScheme chgLayout">
        <pc:chgData name="Alexia  Gibbs" userId="9d8329f6-c03a-4e54-950c-f0884c3c4843" providerId="ADAL" clId="{EC7FC96F-DFEF-3440-81D6-434C000B0327}" dt="2024-08-13T14:53:24.801" v="921" actId="2711"/>
        <pc:sldMkLst>
          <pc:docMk/>
          <pc:sldMk cId="615325366" sldId="290"/>
        </pc:sldMkLst>
      </pc:sldChg>
      <pc:sldChg chg="modSp mod modClrScheme chgLayout">
        <pc:chgData name="Alexia  Gibbs" userId="9d8329f6-c03a-4e54-950c-f0884c3c4843" providerId="ADAL" clId="{EC7FC96F-DFEF-3440-81D6-434C000B0327}" dt="2024-08-13T14:54:19.512" v="929" actId="1076"/>
        <pc:sldMkLst>
          <pc:docMk/>
          <pc:sldMk cId="3749819400" sldId="291"/>
        </pc:sldMkLst>
      </pc:sldChg>
      <pc:sldChg chg="modSp mod chgLayout">
        <pc:chgData name="Alexia  Gibbs" userId="9d8329f6-c03a-4e54-950c-f0884c3c4843" providerId="ADAL" clId="{EC7FC96F-DFEF-3440-81D6-434C000B0327}" dt="2024-08-13T14:55:20.881" v="957" actId="27636"/>
        <pc:sldMkLst>
          <pc:docMk/>
          <pc:sldMk cId="2458347047" sldId="292"/>
        </pc:sldMkLst>
      </pc:sldChg>
      <pc:sldChg chg="addSp delSp modSp mod modClrScheme chgLayout">
        <pc:chgData name="Alexia  Gibbs" userId="9d8329f6-c03a-4e54-950c-f0884c3c4843" providerId="ADAL" clId="{EC7FC96F-DFEF-3440-81D6-434C000B0327}" dt="2024-08-13T15:56:23.027" v="1650" actId="1076"/>
        <pc:sldMkLst>
          <pc:docMk/>
          <pc:sldMk cId="464184144" sldId="293"/>
        </pc:sldMkLst>
      </pc:sldChg>
      <pc:sldChg chg="modSp mod modClrScheme chgLayout">
        <pc:chgData name="Alexia  Gibbs" userId="9d8329f6-c03a-4e54-950c-f0884c3c4843" providerId="ADAL" clId="{EC7FC96F-DFEF-3440-81D6-434C000B0327}" dt="2024-08-13T15:58:58.049" v="1665" actId="27636"/>
        <pc:sldMkLst>
          <pc:docMk/>
          <pc:sldMk cId="1592828437" sldId="294"/>
        </pc:sldMkLst>
      </pc:sldChg>
      <pc:sldChg chg="addSp delSp modSp mod modClrScheme chgLayout">
        <pc:chgData name="Alexia  Gibbs" userId="9d8329f6-c03a-4e54-950c-f0884c3c4843" providerId="ADAL" clId="{EC7FC96F-DFEF-3440-81D6-434C000B0327}" dt="2024-08-13T15:27:23.980" v="1356" actId="14100"/>
        <pc:sldMkLst>
          <pc:docMk/>
          <pc:sldMk cId="4213298030" sldId="297"/>
        </pc:sldMkLst>
      </pc:sldChg>
      <pc:sldChg chg="modSp mod chgLayout">
        <pc:chgData name="Alexia  Gibbs" userId="9d8329f6-c03a-4e54-950c-f0884c3c4843" providerId="ADAL" clId="{EC7FC96F-DFEF-3440-81D6-434C000B0327}" dt="2024-08-13T15:16:20.895" v="1215" actId="1076"/>
        <pc:sldMkLst>
          <pc:docMk/>
          <pc:sldMk cId="2003713524" sldId="299"/>
        </pc:sldMkLst>
      </pc:sldChg>
      <pc:sldChg chg="addSp delSp modSp mod modClrScheme chgLayout">
        <pc:chgData name="Alexia  Gibbs" userId="9d8329f6-c03a-4e54-950c-f0884c3c4843" providerId="ADAL" clId="{EC7FC96F-DFEF-3440-81D6-434C000B0327}" dt="2024-08-13T15:22:48.805" v="1299" actId="1038"/>
        <pc:sldMkLst>
          <pc:docMk/>
          <pc:sldMk cId="1177064147" sldId="300"/>
        </pc:sldMkLst>
      </pc:sldChg>
      <pc:sldChg chg="modSp">
        <pc:chgData name="Alexia  Gibbs" userId="9d8329f6-c03a-4e54-950c-f0884c3c4843" providerId="ADAL" clId="{EC7FC96F-DFEF-3440-81D6-434C000B0327}" dt="2024-08-13T13:30:00.683" v="17"/>
        <pc:sldMkLst>
          <pc:docMk/>
          <pc:sldMk cId="91109392" sldId="301"/>
        </pc:sldMkLst>
      </pc:sldChg>
      <pc:sldMasterChg chg="addSldLayout modSldLayout sldLayoutOrd">
        <pc:chgData name="Alexia  Gibbs" userId="9d8329f6-c03a-4e54-950c-f0884c3c4843" providerId="ADAL" clId="{EC7FC96F-DFEF-3440-81D6-434C000B0327}" dt="2024-08-13T17:06:10.154" v="1722" actId="1036"/>
        <pc:sldMasterMkLst>
          <pc:docMk/>
          <pc:sldMasterMk cId="3006820655" sldId="2147483648"/>
        </pc:sldMasterMkLst>
        <pc:sldLayoutChg chg="addSp delSp modSp mod">
          <pc:chgData name="Alexia  Gibbs" userId="9d8329f6-c03a-4e54-950c-f0884c3c4843" providerId="ADAL" clId="{EC7FC96F-DFEF-3440-81D6-434C000B0327}" dt="2024-08-13T13:43:05.351" v="116" actId="2710"/>
          <pc:sldLayoutMkLst>
            <pc:docMk/>
            <pc:sldMasterMk cId="3006820655" sldId="2147483648"/>
            <pc:sldLayoutMk cId="3633971817" sldId="2147483649"/>
          </pc:sldLayoutMkLst>
        </pc:sldLayoutChg>
        <pc:sldLayoutChg chg="modSp mod">
          <pc:chgData name="Alexia  Gibbs" userId="9d8329f6-c03a-4e54-950c-f0884c3c4843" providerId="ADAL" clId="{EC7FC96F-DFEF-3440-81D6-434C000B0327}" dt="2024-08-13T13:44:23.367" v="141" actId="207"/>
          <pc:sldLayoutMkLst>
            <pc:docMk/>
            <pc:sldMasterMk cId="3006820655" sldId="2147483648"/>
            <pc:sldLayoutMk cId="621159075" sldId="2147483651"/>
          </pc:sldLayoutMkLst>
        </pc:sldLayoutChg>
        <pc:sldLayoutChg chg="modSp mod">
          <pc:chgData name="Alexia  Gibbs" userId="9d8329f6-c03a-4e54-950c-f0884c3c4843" providerId="ADAL" clId="{EC7FC96F-DFEF-3440-81D6-434C000B0327}" dt="2024-08-13T13:40:14.286" v="78" actId="255"/>
          <pc:sldLayoutMkLst>
            <pc:docMk/>
            <pc:sldMasterMk cId="3006820655" sldId="2147483648"/>
            <pc:sldLayoutMk cId="3647129328" sldId="2147483654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3:53:40.713" v="301" actId="164"/>
          <pc:sldLayoutMkLst>
            <pc:docMk/>
            <pc:sldMasterMk cId="3006820655" sldId="2147483648"/>
            <pc:sldLayoutMk cId="2799415277" sldId="2147483655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4:24:24.494" v="745" actId="1076"/>
          <pc:sldLayoutMkLst>
            <pc:docMk/>
            <pc:sldMasterMk cId="3006820655" sldId="2147483648"/>
            <pc:sldLayoutMk cId="3549677001" sldId="2147483659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3:43:21.612" v="122"/>
          <pc:sldLayoutMkLst>
            <pc:docMk/>
            <pc:sldMasterMk cId="3006820655" sldId="2147483648"/>
            <pc:sldLayoutMk cId="1787161302" sldId="2147483660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3:43:25.197" v="124"/>
          <pc:sldLayoutMkLst>
            <pc:docMk/>
            <pc:sldMasterMk cId="3006820655" sldId="2147483648"/>
            <pc:sldLayoutMk cId="1623998942" sldId="2147483661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3:43:12.112" v="118"/>
          <pc:sldLayoutMkLst>
            <pc:docMk/>
            <pc:sldMasterMk cId="3006820655" sldId="2147483648"/>
            <pc:sldLayoutMk cId="533783672" sldId="2147483662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3:43:31.329" v="128"/>
          <pc:sldLayoutMkLst>
            <pc:docMk/>
            <pc:sldMasterMk cId="3006820655" sldId="2147483648"/>
            <pc:sldLayoutMk cId="1735692976" sldId="2147483663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3:43:17.562" v="120" actId="478"/>
          <pc:sldLayoutMkLst>
            <pc:docMk/>
            <pc:sldMasterMk cId="3006820655" sldId="2147483648"/>
            <pc:sldLayoutMk cId="1427883079" sldId="2147483664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3:43:28.399" v="126"/>
          <pc:sldLayoutMkLst>
            <pc:docMk/>
            <pc:sldMasterMk cId="3006820655" sldId="2147483648"/>
            <pc:sldLayoutMk cId="93520001" sldId="2147483665"/>
          </pc:sldLayoutMkLst>
        </pc:sldLayoutChg>
        <pc:sldLayoutChg chg="modSp mod">
          <pc:chgData name="Alexia  Gibbs" userId="9d8329f6-c03a-4e54-950c-f0884c3c4843" providerId="ADAL" clId="{EC7FC96F-DFEF-3440-81D6-434C000B0327}" dt="2024-08-13T13:41:35.440" v="88" actId="2711"/>
          <pc:sldLayoutMkLst>
            <pc:docMk/>
            <pc:sldMasterMk cId="3006820655" sldId="2147483648"/>
            <pc:sldLayoutMk cId="2306922866" sldId="2147483666"/>
          </pc:sldLayoutMkLst>
        </pc:sldLayoutChg>
        <pc:sldLayoutChg chg="modSp mod">
          <pc:chgData name="Alexia  Gibbs" userId="9d8329f6-c03a-4e54-950c-f0884c3c4843" providerId="ADAL" clId="{EC7FC96F-DFEF-3440-81D6-434C000B0327}" dt="2024-08-13T13:40:50.213" v="84" actId="1076"/>
          <pc:sldLayoutMkLst>
            <pc:docMk/>
            <pc:sldMasterMk cId="3006820655" sldId="2147483648"/>
            <pc:sldLayoutMk cId="1575775358" sldId="2147483676"/>
          </pc:sldLayoutMkLst>
        </pc:sldLayoutChg>
        <pc:sldLayoutChg chg="modSp mod">
          <pc:chgData name="Alexia  Gibbs" userId="9d8329f6-c03a-4e54-950c-f0884c3c4843" providerId="ADAL" clId="{EC7FC96F-DFEF-3440-81D6-434C000B0327}" dt="2024-08-13T13:42:02.895" v="95" actId="255"/>
          <pc:sldLayoutMkLst>
            <pc:docMk/>
            <pc:sldMasterMk cId="3006820655" sldId="2147483648"/>
            <pc:sldLayoutMk cId="2194829856" sldId="2147483695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4:17:56.344" v="684" actId="207"/>
          <pc:sldLayoutMkLst>
            <pc:docMk/>
            <pc:sldMasterMk cId="3006820655" sldId="2147483648"/>
            <pc:sldLayoutMk cId="833282974" sldId="2147483702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4:10:43.427" v="616" actId="2711"/>
          <pc:sldLayoutMkLst>
            <pc:docMk/>
            <pc:sldMasterMk cId="3006820655" sldId="2147483648"/>
            <pc:sldLayoutMk cId="2045660796" sldId="2147483704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3:45:17.426" v="188" actId="2710"/>
          <pc:sldLayoutMkLst>
            <pc:docMk/>
            <pc:sldMasterMk cId="3006820655" sldId="2147483648"/>
            <pc:sldLayoutMk cId="3121247556" sldId="2147483705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4:16:15.757" v="668" actId="207"/>
          <pc:sldLayoutMkLst>
            <pc:docMk/>
            <pc:sldMasterMk cId="3006820655" sldId="2147483648"/>
            <pc:sldLayoutMk cId="2126423735" sldId="2147483706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3:55:57.272" v="381" actId="1035"/>
          <pc:sldLayoutMkLst>
            <pc:docMk/>
            <pc:sldMasterMk cId="3006820655" sldId="2147483648"/>
            <pc:sldLayoutMk cId="3067083685" sldId="2147483707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3:43:51.646" v="136"/>
          <pc:sldLayoutMkLst>
            <pc:docMk/>
            <pc:sldMasterMk cId="3006820655" sldId="2147483648"/>
            <pc:sldLayoutMk cId="1853461169" sldId="2147483708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3:45:38.051" v="221" actId="1037"/>
          <pc:sldLayoutMkLst>
            <pc:docMk/>
            <pc:sldMasterMk cId="3006820655" sldId="2147483648"/>
            <pc:sldLayoutMk cId="4101298138" sldId="2147483709"/>
          </pc:sldLayoutMkLst>
        </pc:sldLayoutChg>
        <pc:sldLayoutChg chg="modSp">
          <pc:chgData name="Alexia  Gibbs" userId="9d8329f6-c03a-4e54-950c-f0884c3c4843" providerId="ADAL" clId="{EC7FC96F-DFEF-3440-81D6-434C000B0327}" dt="2024-08-13T13:47:34.172" v="246" actId="2711"/>
          <pc:sldLayoutMkLst>
            <pc:docMk/>
            <pc:sldMasterMk cId="3006820655" sldId="2147483648"/>
            <pc:sldLayoutMk cId="3784154112" sldId="2147483710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4:02:17.807" v="476" actId="207"/>
          <pc:sldLayoutMkLst>
            <pc:docMk/>
            <pc:sldMasterMk cId="3006820655" sldId="2147483648"/>
            <pc:sldLayoutMk cId="257576928" sldId="2147483711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4:02:01.712" v="473" actId="207"/>
          <pc:sldLayoutMkLst>
            <pc:docMk/>
            <pc:sldMasterMk cId="3006820655" sldId="2147483648"/>
            <pc:sldLayoutMk cId="3243712905" sldId="2147483712"/>
          </pc:sldLayoutMkLst>
        </pc:sldLayoutChg>
        <pc:sldLayoutChg chg="addSp delSp modSp mod ord">
          <pc:chgData name="Alexia  Gibbs" userId="9d8329f6-c03a-4e54-950c-f0884c3c4843" providerId="ADAL" clId="{EC7FC96F-DFEF-3440-81D6-434C000B0327}" dt="2024-08-13T15:57:01.906" v="1654" actId="20578"/>
          <pc:sldLayoutMkLst>
            <pc:docMk/>
            <pc:sldMasterMk cId="3006820655" sldId="2147483648"/>
            <pc:sldLayoutMk cId="3519660129" sldId="2147483713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4:02:47.733" v="484" actId="207"/>
          <pc:sldLayoutMkLst>
            <pc:docMk/>
            <pc:sldMasterMk cId="3006820655" sldId="2147483648"/>
            <pc:sldLayoutMk cId="2001761817" sldId="2147483714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4:02:34.713" v="481"/>
          <pc:sldLayoutMkLst>
            <pc:docMk/>
            <pc:sldMasterMk cId="3006820655" sldId="2147483648"/>
            <pc:sldLayoutMk cId="2750926788" sldId="2147483715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4:02:55.561" v="487" actId="207"/>
          <pc:sldLayoutMkLst>
            <pc:docMk/>
            <pc:sldMasterMk cId="3006820655" sldId="2147483648"/>
            <pc:sldLayoutMk cId="3616387356" sldId="2147483716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3:58:56.717" v="453" actId="1038"/>
          <pc:sldLayoutMkLst>
            <pc:docMk/>
            <pc:sldMasterMk cId="3006820655" sldId="2147483648"/>
            <pc:sldLayoutMk cId="2828421886" sldId="2147483718"/>
          </pc:sldLayoutMkLst>
        </pc:sldLayoutChg>
        <pc:sldLayoutChg chg="modSp mod">
          <pc:chgData name="Alexia  Gibbs" userId="9d8329f6-c03a-4e54-950c-f0884c3c4843" providerId="ADAL" clId="{EC7FC96F-DFEF-3440-81D6-434C000B0327}" dt="2024-08-13T13:46:34.096" v="238" actId="2711"/>
          <pc:sldLayoutMkLst>
            <pc:docMk/>
            <pc:sldMasterMk cId="3006820655" sldId="2147483648"/>
            <pc:sldLayoutMk cId="3795485966" sldId="2147483719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3:39:34.753" v="72" actId="113"/>
          <pc:sldLayoutMkLst>
            <pc:docMk/>
            <pc:sldMasterMk cId="3006820655" sldId="2147483648"/>
            <pc:sldLayoutMk cId="2826998098" sldId="2147483722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7:06:10.154" v="1722" actId="1036"/>
          <pc:sldLayoutMkLst>
            <pc:docMk/>
            <pc:sldMasterMk cId="3006820655" sldId="2147483648"/>
            <pc:sldLayoutMk cId="214891720" sldId="2147483723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3:42:12.910" v="97"/>
          <pc:sldLayoutMkLst>
            <pc:docMk/>
            <pc:sldMasterMk cId="3006820655" sldId="2147483648"/>
            <pc:sldLayoutMk cId="1816568323" sldId="2147483724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3:42:17.507" v="99"/>
          <pc:sldLayoutMkLst>
            <pc:docMk/>
            <pc:sldMasterMk cId="3006820655" sldId="2147483648"/>
            <pc:sldLayoutMk cId="1605221" sldId="2147483725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3:42:23.105" v="101"/>
          <pc:sldLayoutMkLst>
            <pc:docMk/>
            <pc:sldMasterMk cId="3006820655" sldId="2147483648"/>
            <pc:sldLayoutMk cId="2600167757" sldId="2147483726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3:42:26.961" v="103"/>
          <pc:sldLayoutMkLst>
            <pc:docMk/>
            <pc:sldMasterMk cId="3006820655" sldId="2147483648"/>
            <pc:sldLayoutMk cId="553556767" sldId="2147483727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3:42:34.592" v="105"/>
          <pc:sldLayoutMkLst>
            <pc:docMk/>
            <pc:sldMasterMk cId="3006820655" sldId="2147483648"/>
            <pc:sldLayoutMk cId="4027328965" sldId="2147483728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3:42:38.059" v="108"/>
          <pc:sldLayoutMkLst>
            <pc:docMk/>
            <pc:sldMasterMk cId="3006820655" sldId="2147483648"/>
            <pc:sldLayoutMk cId="3954196242" sldId="2147483729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3:42:42.040" v="110"/>
          <pc:sldLayoutMkLst>
            <pc:docMk/>
            <pc:sldMasterMk cId="3006820655" sldId="2147483648"/>
            <pc:sldLayoutMk cId="855091522" sldId="2147483730"/>
          </pc:sldLayoutMkLst>
        </pc:sldLayoutChg>
        <pc:sldLayoutChg chg="modSp mod">
          <pc:chgData name="Alexia  Gibbs" userId="9d8329f6-c03a-4e54-950c-f0884c3c4843" providerId="ADAL" clId="{EC7FC96F-DFEF-3440-81D6-434C000B0327}" dt="2024-08-13T14:22:08.063" v="722" actId="1076"/>
          <pc:sldLayoutMkLst>
            <pc:docMk/>
            <pc:sldMasterMk cId="3006820655" sldId="2147483648"/>
            <pc:sldLayoutMk cId="1300324698" sldId="2147483732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4:01:46.531" v="469" actId="207"/>
          <pc:sldLayoutMkLst>
            <pc:docMk/>
            <pc:sldMasterMk cId="3006820655" sldId="2147483648"/>
            <pc:sldLayoutMk cId="445767526" sldId="2147483733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3:45:30.381" v="203" actId="1038"/>
          <pc:sldLayoutMkLst>
            <pc:docMk/>
            <pc:sldMasterMk cId="3006820655" sldId="2147483648"/>
            <pc:sldLayoutMk cId="38956263" sldId="2147483734"/>
          </pc:sldLayoutMkLst>
        </pc:sldLayoutChg>
        <pc:sldLayoutChg chg="modSp mod">
          <pc:chgData name="Alexia  Gibbs" userId="9d8329f6-c03a-4e54-950c-f0884c3c4843" providerId="ADAL" clId="{EC7FC96F-DFEF-3440-81D6-434C000B0327}" dt="2024-08-13T14:06:15.230" v="566" actId="1035"/>
          <pc:sldLayoutMkLst>
            <pc:docMk/>
            <pc:sldMasterMk cId="3006820655" sldId="2147483648"/>
            <pc:sldLayoutMk cId="690570089" sldId="2147483735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3:45:50.055" v="223"/>
          <pc:sldLayoutMkLst>
            <pc:docMk/>
            <pc:sldMasterMk cId="3006820655" sldId="2147483648"/>
            <pc:sldLayoutMk cId="3153249224" sldId="2147483736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3:47:11.338" v="244"/>
          <pc:sldLayoutMkLst>
            <pc:docMk/>
            <pc:sldMasterMk cId="3006820655" sldId="2147483648"/>
            <pc:sldLayoutMk cId="2792693310" sldId="2147483737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4:01:08.111" v="466" actId="207"/>
          <pc:sldLayoutMkLst>
            <pc:docMk/>
            <pc:sldMasterMk cId="3006820655" sldId="2147483648"/>
            <pc:sldLayoutMk cId="177679055" sldId="2147483738"/>
          </pc:sldLayoutMkLst>
        </pc:sldLayoutChg>
        <pc:sldLayoutChg chg="modSp mod">
          <pc:chgData name="Alexia  Gibbs" userId="9d8329f6-c03a-4e54-950c-f0884c3c4843" providerId="ADAL" clId="{EC7FC96F-DFEF-3440-81D6-434C000B0327}" dt="2024-08-13T14:20:49.532" v="711" actId="1076"/>
          <pc:sldLayoutMkLst>
            <pc:docMk/>
            <pc:sldMasterMk cId="3006820655" sldId="2147483648"/>
            <pc:sldLayoutMk cId="3416793673" sldId="2147483739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3:55:26.286" v="352" actId="2085"/>
          <pc:sldLayoutMkLst>
            <pc:docMk/>
            <pc:sldMasterMk cId="3006820655" sldId="2147483648"/>
            <pc:sldLayoutMk cId="2527262206" sldId="2147483741"/>
          </pc:sldLayoutMkLst>
        </pc:sldLayoutChg>
        <pc:sldLayoutChg chg="modSp mod">
          <pc:chgData name="Alexia  Gibbs" userId="9d8329f6-c03a-4e54-950c-f0884c3c4843" providerId="ADAL" clId="{EC7FC96F-DFEF-3440-81D6-434C000B0327}" dt="2024-08-13T14:20:31.051" v="709" actId="14100"/>
          <pc:sldLayoutMkLst>
            <pc:docMk/>
            <pc:sldMasterMk cId="3006820655" sldId="2147483648"/>
            <pc:sldLayoutMk cId="2859325683" sldId="2147483742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5:42:05.548" v="1461" actId="478"/>
          <pc:sldLayoutMkLst>
            <pc:docMk/>
            <pc:sldMasterMk cId="3006820655" sldId="2147483648"/>
            <pc:sldLayoutMk cId="3196356310" sldId="2147483743"/>
          </pc:sldLayoutMkLst>
        </pc:sldLayoutChg>
        <pc:sldLayoutChg chg="modSp mod">
          <pc:chgData name="Alexia  Gibbs" userId="9d8329f6-c03a-4e54-950c-f0884c3c4843" providerId="ADAL" clId="{EC7FC96F-DFEF-3440-81D6-434C000B0327}" dt="2024-08-13T13:46:54.776" v="242" actId="255"/>
          <pc:sldLayoutMkLst>
            <pc:docMk/>
            <pc:sldMasterMk cId="3006820655" sldId="2147483648"/>
            <pc:sldLayoutMk cId="3753586712" sldId="2147483744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4:16:27.754" v="670" actId="207"/>
          <pc:sldLayoutMkLst>
            <pc:docMk/>
            <pc:sldMasterMk cId="3006820655" sldId="2147483648"/>
            <pc:sldLayoutMk cId="2064053351" sldId="2147483745"/>
          </pc:sldLayoutMkLst>
        </pc:sldLayoutChg>
        <pc:sldLayoutChg chg="addSp delSp modSp mod">
          <pc:chgData name="Alexia  Gibbs" userId="9d8329f6-c03a-4e54-950c-f0884c3c4843" providerId="ADAL" clId="{EC7FC96F-DFEF-3440-81D6-434C000B0327}" dt="2024-08-13T15:15:42.323" v="1207" actId="1076"/>
          <pc:sldLayoutMkLst>
            <pc:docMk/>
            <pc:sldMasterMk cId="3006820655" sldId="2147483648"/>
            <pc:sldLayoutMk cId="2274365931" sldId="2147483746"/>
          </pc:sldLayoutMkLst>
        </pc:sldLayoutChg>
        <pc:sldLayoutChg chg="modSp add mod modTransition">
          <pc:chgData name="Alexia  Gibbs" userId="9d8329f6-c03a-4e54-950c-f0884c3c4843" providerId="ADAL" clId="{EC7FC96F-DFEF-3440-81D6-434C000B0327}" dt="2024-08-13T14:00:23.695" v="462" actId="207"/>
          <pc:sldLayoutMkLst>
            <pc:docMk/>
            <pc:sldMasterMk cId="3006820655" sldId="2147483648"/>
            <pc:sldLayoutMk cId="1343670175" sldId="2147483747"/>
          </pc:sldLayoutMkLst>
        </pc:sldLayoutChg>
        <pc:sldLayoutChg chg="addSp delSp modSp add mod modTransition">
          <pc:chgData name="Alexia  Gibbs" userId="9d8329f6-c03a-4e54-950c-f0884c3c4843" providerId="ADAL" clId="{EC7FC96F-DFEF-3440-81D6-434C000B0327}" dt="2024-08-13T14:47:25.406" v="864" actId="207"/>
          <pc:sldLayoutMkLst>
            <pc:docMk/>
            <pc:sldMasterMk cId="3006820655" sldId="2147483648"/>
            <pc:sldLayoutMk cId="272039696" sldId="2147483748"/>
          </pc:sldLayoutMkLst>
        </pc:sldLayoutChg>
        <pc:sldLayoutChg chg="modSp add mod modTransition">
          <pc:chgData name="Alexia  Gibbs" userId="9d8329f6-c03a-4e54-950c-f0884c3c4843" providerId="ADAL" clId="{EC7FC96F-DFEF-3440-81D6-434C000B0327}" dt="2024-08-13T14:47:39.505" v="866" actId="207"/>
          <pc:sldLayoutMkLst>
            <pc:docMk/>
            <pc:sldMasterMk cId="3006820655" sldId="2147483648"/>
            <pc:sldLayoutMk cId="2458633901" sldId="2147483749"/>
          </pc:sldLayoutMkLst>
        </pc:sldLayoutChg>
        <pc:sldLayoutChg chg="modSp add mod modTransition">
          <pc:chgData name="Alexia  Gibbs" userId="9d8329f6-c03a-4e54-950c-f0884c3c4843" providerId="ADAL" clId="{EC7FC96F-DFEF-3440-81D6-434C000B0327}" dt="2024-08-13T14:47:58.534" v="870" actId="207"/>
          <pc:sldLayoutMkLst>
            <pc:docMk/>
            <pc:sldMasterMk cId="3006820655" sldId="2147483648"/>
            <pc:sldLayoutMk cId="4257676904" sldId="2147483750"/>
          </pc:sldLayoutMkLst>
        </pc:sldLayoutChg>
        <pc:sldLayoutChg chg="modSp add mod modTransition">
          <pc:chgData name="Alexia  Gibbs" userId="9d8329f6-c03a-4e54-950c-f0884c3c4843" providerId="ADAL" clId="{EC7FC96F-DFEF-3440-81D6-434C000B0327}" dt="2024-08-13T14:48:07.144" v="872" actId="207"/>
          <pc:sldLayoutMkLst>
            <pc:docMk/>
            <pc:sldMasterMk cId="3006820655" sldId="2147483648"/>
            <pc:sldLayoutMk cId="258468038" sldId="2147483751"/>
          </pc:sldLayoutMkLst>
        </pc:sldLayoutChg>
        <pc:sldLayoutChg chg="modSp add mod modTransition">
          <pc:chgData name="Alexia  Gibbs" userId="9d8329f6-c03a-4e54-950c-f0884c3c4843" providerId="ADAL" clId="{EC7FC96F-DFEF-3440-81D6-434C000B0327}" dt="2024-08-13T14:48:17.377" v="874" actId="207"/>
          <pc:sldLayoutMkLst>
            <pc:docMk/>
            <pc:sldMasterMk cId="3006820655" sldId="2147483648"/>
            <pc:sldLayoutMk cId="1468331356" sldId="2147483752"/>
          </pc:sldLayoutMkLst>
        </pc:sldLayoutChg>
        <pc:sldLayoutChg chg="modSp add mod modTransition">
          <pc:chgData name="Alexia  Gibbs" userId="9d8329f6-c03a-4e54-950c-f0884c3c4843" providerId="ADAL" clId="{EC7FC96F-DFEF-3440-81D6-434C000B0327}" dt="2024-08-13T14:48:24.060" v="876" actId="207"/>
          <pc:sldLayoutMkLst>
            <pc:docMk/>
            <pc:sldMasterMk cId="3006820655" sldId="2147483648"/>
            <pc:sldLayoutMk cId="2694071096" sldId="2147483753"/>
          </pc:sldLayoutMkLst>
        </pc:sldLayoutChg>
        <pc:sldLayoutChg chg="modSp add mod modTransition">
          <pc:chgData name="Alexia  Gibbs" userId="9d8329f6-c03a-4e54-950c-f0884c3c4843" providerId="ADAL" clId="{EC7FC96F-DFEF-3440-81D6-434C000B0327}" dt="2024-08-13T14:48:31.126" v="878" actId="207"/>
          <pc:sldLayoutMkLst>
            <pc:docMk/>
            <pc:sldMasterMk cId="3006820655" sldId="2147483648"/>
            <pc:sldLayoutMk cId="294061564" sldId="2147483754"/>
          </pc:sldLayoutMkLst>
        </pc:sldLayoutChg>
        <pc:sldLayoutChg chg="modSp add mod modTransition">
          <pc:chgData name="Alexia  Gibbs" userId="9d8329f6-c03a-4e54-950c-f0884c3c4843" providerId="ADAL" clId="{EC7FC96F-DFEF-3440-81D6-434C000B0327}" dt="2024-08-13T14:48:44.305" v="880" actId="207"/>
          <pc:sldLayoutMkLst>
            <pc:docMk/>
            <pc:sldMasterMk cId="3006820655" sldId="2147483648"/>
            <pc:sldLayoutMk cId="2700170195" sldId="2147483755"/>
          </pc:sldLayoutMkLst>
        </pc:sldLayoutChg>
        <pc:sldLayoutChg chg="modSp add mod modTransition">
          <pc:chgData name="Alexia  Gibbs" userId="9d8329f6-c03a-4e54-950c-f0884c3c4843" providerId="ADAL" clId="{EC7FC96F-DFEF-3440-81D6-434C000B0327}" dt="2024-08-13T15:58:09.775" v="1656" actId="207"/>
          <pc:sldLayoutMkLst>
            <pc:docMk/>
            <pc:sldMasterMk cId="3006820655" sldId="2147483648"/>
            <pc:sldLayoutMk cId="247199172" sldId="2147483756"/>
          </pc:sldLayoutMkLst>
        </pc:sldLayoutChg>
      </pc:sldMasterChg>
    </pc:docChg>
  </pc:docChgLst>
  <pc:docChgLst>
    <pc:chgData name="Rachel  McHenry" userId="0eecdd1c-37ce-4459-a746-116f9dc40069" providerId="ADAL" clId="{C2DF9542-9AD0-BC47-980D-174CF753E98E}"/>
    <pc:docChg chg="undo custSel addSld delSld modSld modMainMaster">
      <pc:chgData name="Rachel  McHenry" userId="0eecdd1c-37ce-4459-a746-116f9dc40069" providerId="ADAL" clId="{C2DF9542-9AD0-BC47-980D-174CF753E98E}" dt="2024-08-16T19:15:32.056" v="343" actId="20577"/>
      <pc:docMkLst>
        <pc:docMk/>
      </pc:docMkLst>
      <pc:sldChg chg="addSp delSp modSp del mod">
        <pc:chgData name="Rachel  McHenry" userId="0eecdd1c-37ce-4459-a746-116f9dc40069" providerId="ADAL" clId="{C2DF9542-9AD0-BC47-980D-174CF753E98E}" dt="2024-08-13T19:12:48.953" v="78" actId="2696"/>
        <pc:sldMkLst>
          <pc:docMk/>
          <pc:sldMk cId="3568304281" sldId="256"/>
        </pc:sldMkLst>
      </pc:sldChg>
      <pc:sldChg chg="addSp delSp modSp mod">
        <pc:chgData name="Rachel  McHenry" userId="0eecdd1c-37ce-4459-a746-116f9dc40069" providerId="ADAL" clId="{C2DF9542-9AD0-BC47-980D-174CF753E98E}" dt="2024-08-13T19:28:07.462" v="139" actId="14100"/>
        <pc:sldMkLst>
          <pc:docMk/>
          <pc:sldMk cId="2231445452" sldId="259"/>
        </pc:sldMkLst>
      </pc:sldChg>
      <pc:sldChg chg="addSp modSp mod">
        <pc:chgData name="Rachel  McHenry" userId="0eecdd1c-37ce-4459-a746-116f9dc40069" providerId="ADAL" clId="{C2DF9542-9AD0-BC47-980D-174CF753E98E}" dt="2024-08-13T19:40:32.008" v="304" actId="1076"/>
        <pc:sldMkLst>
          <pc:docMk/>
          <pc:sldMk cId="2360706031" sldId="262"/>
        </pc:sldMkLst>
      </pc:sldChg>
      <pc:sldChg chg="modSp mod">
        <pc:chgData name="Rachel  McHenry" userId="0eecdd1c-37ce-4459-a746-116f9dc40069" providerId="ADAL" clId="{C2DF9542-9AD0-BC47-980D-174CF753E98E}" dt="2024-08-12T17:01:42.011" v="7" actId="20577"/>
        <pc:sldMkLst>
          <pc:docMk/>
          <pc:sldMk cId="2543683100" sldId="265"/>
        </pc:sldMkLst>
      </pc:sldChg>
      <pc:sldChg chg="modSp mod">
        <pc:chgData name="Rachel  McHenry" userId="0eecdd1c-37ce-4459-a746-116f9dc40069" providerId="ADAL" clId="{C2DF9542-9AD0-BC47-980D-174CF753E98E}" dt="2024-08-12T17:05:43.663" v="31" actId="255"/>
        <pc:sldMkLst>
          <pc:docMk/>
          <pc:sldMk cId="1067901474" sldId="269"/>
        </pc:sldMkLst>
      </pc:sldChg>
      <pc:sldChg chg="addSp modSp mod">
        <pc:chgData name="Rachel  McHenry" userId="0eecdd1c-37ce-4459-a746-116f9dc40069" providerId="ADAL" clId="{C2DF9542-9AD0-BC47-980D-174CF753E98E}" dt="2024-08-16T19:15:32.056" v="343" actId="20577"/>
        <pc:sldMkLst>
          <pc:docMk/>
          <pc:sldMk cId="4213179673" sldId="270"/>
        </pc:sldMkLst>
      </pc:sldChg>
      <pc:sldChg chg="modSp mod">
        <pc:chgData name="Rachel  McHenry" userId="0eecdd1c-37ce-4459-a746-116f9dc40069" providerId="ADAL" clId="{C2DF9542-9AD0-BC47-980D-174CF753E98E}" dt="2024-08-12T17:07:23.068" v="59" actId="207"/>
        <pc:sldMkLst>
          <pc:docMk/>
          <pc:sldMk cId="1810604652" sldId="272"/>
        </pc:sldMkLst>
      </pc:sldChg>
      <pc:sldChg chg="addSp delSp modSp mod">
        <pc:chgData name="Rachel  McHenry" userId="0eecdd1c-37ce-4459-a746-116f9dc40069" providerId="ADAL" clId="{C2DF9542-9AD0-BC47-980D-174CF753E98E}" dt="2024-08-13T19:24:35.549" v="128" actId="1076"/>
        <pc:sldMkLst>
          <pc:docMk/>
          <pc:sldMk cId="405272177" sldId="273"/>
        </pc:sldMkLst>
      </pc:sldChg>
      <pc:sldChg chg="modSp mod">
        <pc:chgData name="Rachel  McHenry" userId="0eecdd1c-37ce-4459-a746-116f9dc40069" providerId="ADAL" clId="{C2DF9542-9AD0-BC47-980D-174CF753E98E}" dt="2024-08-13T19:41:48.818" v="309" actId="313"/>
        <pc:sldMkLst>
          <pc:docMk/>
          <pc:sldMk cId="433159608" sldId="284"/>
        </pc:sldMkLst>
      </pc:sldChg>
      <pc:sldChg chg="modSp mod">
        <pc:chgData name="Rachel  McHenry" userId="0eecdd1c-37ce-4459-a746-116f9dc40069" providerId="ADAL" clId="{C2DF9542-9AD0-BC47-980D-174CF753E98E}" dt="2024-08-12T17:04:06.601" v="19" actId="255"/>
        <pc:sldMkLst>
          <pc:docMk/>
          <pc:sldMk cId="1582523052" sldId="285"/>
        </pc:sldMkLst>
      </pc:sldChg>
      <pc:sldChg chg="addSp modSp mod">
        <pc:chgData name="Rachel  McHenry" userId="0eecdd1c-37ce-4459-a746-116f9dc40069" providerId="ADAL" clId="{C2DF9542-9AD0-BC47-980D-174CF753E98E}" dt="2024-08-13T19:30:47.986" v="177" actId="20577"/>
        <pc:sldMkLst>
          <pc:docMk/>
          <pc:sldMk cId="643039600" sldId="286"/>
        </pc:sldMkLst>
      </pc:sldChg>
      <pc:sldChg chg="addSp modSp mod">
        <pc:chgData name="Rachel  McHenry" userId="0eecdd1c-37ce-4459-a746-116f9dc40069" providerId="ADAL" clId="{C2DF9542-9AD0-BC47-980D-174CF753E98E}" dt="2024-08-13T19:34:48.418" v="184" actId="1076"/>
        <pc:sldMkLst>
          <pc:docMk/>
          <pc:sldMk cId="2522229240" sldId="287"/>
        </pc:sldMkLst>
      </pc:sldChg>
      <pc:sldChg chg="addSp delSp modSp mod">
        <pc:chgData name="Rachel  McHenry" userId="0eecdd1c-37ce-4459-a746-116f9dc40069" providerId="ADAL" clId="{C2DF9542-9AD0-BC47-980D-174CF753E98E}" dt="2024-08-13T19:30:33.035" v="141" actId="1076"/>
        <pc:sldMkLst>
          <pc:docMk/>
          <pc:sldMk cId="1322001766" sldId="289"/>
        </pc:sldMkLst>
      </pc:sldChg>
      <pc:sldChg chg="modSp mod">
        <pc:chgData name="Rachel  McHenry" userId="0eecdd1c-37ce-4459-a746-116f9dc40069" providerId="ADAL" clId="{C2DF9542-9AD0-BC47-980D-174CF753E98E}" dt="2024-08-12T17:04:19.275" v="20" actId="255"/>
        <pc:sldMkLst>
          <pc:docMk/>
          <pc:sldMk cId="615325366" sldId="290"/>
        </pc:sldMkLst>
      </pc:sldChg>
      <pc:sldChg chg="modSp mod">
        <pc:chgData name="Rachel  McHenry" userId="0eecdd1c-37ce-4459-a746-116f9dc40069" providerId="ADAL" clId="{C2DF9542-9AD0-BC47-980D-174CF753E98E}" dt="2024-08-12T17:04:29.279" v="21" actId="255"/>
        <pc:sldMkLst>
          <pc:docMk/>
          <pc:sldMk cId="3749819400" sldId="291"/>
        </pc:sldMkLst>
      </pc:sldChg>
      <pc:sldChg chg="addSp modSp mod">
        <pc:chgData name="Rachel  McHenry" userId="0eecdd1c-37ce-4459-a746-116f9dc40069" providerId="ADAL" clId="{C2DF9542-9AD0-BC47-980D-174CF753E98E}" dt="2024-08-13T19:20:03.981" v="93" actId="1076"/>
        <pc:sldMkLst>
          <pc:docMk/>
          <pc:sldMk cId="1592828437" sldId="294"/>
        </pc:sldMkLst>
      </pc:sldChg>
      <pc:sldChg chg="modSp mod">
        <pc:chgData name="Rachel  McHenry" userId="0eecdd1c-37ce-4459-a746-116f9dc40069" providerId="ADAL" clId="{C2DF9542-9AD0-BC47-980D-174CF753E98E}" dt="2024-08-12T17:05:16.761" v="29" actId="27636"/>
        <pc:sldMkLst>
          <pc:docMk/>
          <pc:sldMk cId="2003713524" sldId="299"/>
        </pc:sldMkLst>
      </pc:sldChg>
      <pc:sldChg chg="addSp delSp modSp mod">
        <pc:chgData name="Rachel  McHenry" userId="0eecdd1c-37ce-4459-a746-116f9dc40069" providerId="ADAL" clId="{C2DF9542-9AD0-BC47-980D-174CF753E98E}" dt="2024-08-13T19:24:46.877" v="132" actId="5793"/>
        <pc:sldMkLst>
          <pc:docMk/>
          <pc:sldMk cId="1177064147" sldId="300"/>
        </pc:sldMkLst>
      </pc:sldChg>
      <pc:sldChg chg="modSp add mod">
        <pc:chgData name="Rachel  McHenry" userId="0eecdd1c-37ce-4459-a746-116f9dc40069" providerId="ADAL" clId="{C2DF9542-9AD0-BC47-980D-174CF753E98E}" dt="2024-08-13T19:13:27.782" v="82" actId="14100"/>
        <pc:sldMkLst>
          <pc:docMk/>
          <pc:sldMk cId="2061533060" sldId="302"/>
        </pc:sldMkLst>
      </pc:sldChg>
      <pc:sldChg chg="modSp add del mod">
        <pc:chgData name="Rachel  McHenry" userId="0eecdd1c-37ce-4459-a746-116f9dc40069" providerId="ADAL" clId="{C2DF9542-9AD0-BC47-980D-174CF753E98E}" dt="2024-08-13T19:13:37.310" v="83" actId="2696"/>
        <pc:sldMkLst>
          <pc:docMk/>
          <pc:sldMk cId="479731661" sldId="303"/>
        </pc:sldMkLst>
      </pc:sldChg>
      <pc:sldChg chg="add del">
        <pc:chgData name="Rachel  McHenry" userId="0eecdd1c-37ce-4459-a746-116f9dc40069" providerId="ADAL" clId="{C2DF9542-9AD0-BC47-980D-174CF753E98E}" dt="2024-08-13T19:22:46.346" v="95"/>
        <pc:sldMkLst>
          <pc:docMk/>
          <pc:sldMk cId="3803622240" sldId="303"/>
        </pc:sldMkLst>
      </pc:sldChg>
      <pc:sldMasterChg chg="modSldLayout">
        <pc:chgData name="Rachel  McHenry" userId="0eecdd1c-37ce-4459-a746-116f9dc40069" providerId="ADAL" clId="{C2DF9542-9AD0-BC47-980D-174CF753E98E}" dt="2024-08-12T17:02:54.725" v="16" actId="20577"/>
        <pc:sldMasterMkLst>
          <pc:docMk/>
          <pc:sldMasterMk cId="3006820655" sldId="2147483648"/>
        </pc:sldMasterMkLst>
        <pc:sldLayoutChg chg="modSp">
          <pc:chgData name="Rachel  McHenry" userId="0eecdd1c-37ce-4459-a746-116f9dc40069" providerId="ADAL" clId="{C2DF9542-9AD0-BC47-980D-174CF753E98E}" dt="2024-08-12T17:02:54.725" v="16" actId="20577"/>
          <pc:sldLayoutMkLst>
            <pc:docMk/>
            <pc:sldMasterMk cId="3006820655" sldId="2147483648"/>
            <pc:sldLayoutMk cId="177679055" sldId="2147483738"/>
          </pc:sldLayoutMkLst>
        </pc:sldLayoutChg>
      </pc:sldMasterChg>
    </pc:docChg>
  </pc:docChgLst>
  <pc:docChgLst>
    <pc:chgData name="Matt Krieg" userId="b96ef2c9-736b-4aee-abba-1d4b1d5f7d11" providerId="ADAL" clId="{AB20FCF7-B3C7-A541-926D-8815F2258797}"/>
    <pc:docChg chg="undo custSel modSld modMainMaster">
      <pc:chgData name="Matt Krieg" userId="b96ef2c9-736b-4aee-abba-1d4b1d5f7d11" providerId="ADAL" clId="{AB20FCF7-B3C7-A541-926D-8815F2258797}" dt="2024-10-28T18:40:26.265" v="2011" actId="20577"/>
      <pc:docMkLst>
        <pc:docMk/>
      </pc:docMkLst>
      <pc:sldChg chg="modSp mod">
        <pc:chgData name="Matt Krieg" userId="b96ef2c9-736b-4aee-abba-1d4b1d5f7d11" providerId="ADAL" clId="{AB20FCF7-B3C7-A541-926D-8815F2258797}" dt="2024-08-21T18:10:55.467" v="1541" actId="20577"/>
        <pc:sldMkLst>
          <pc:docMk/>
          <pc:sldMk cId="2360706031" sldId="262"/>
        </pc:sldMkLst>
      </pc:sldChg>
      <pc:sldChg chg="addSp modSp">
        <pc:chgData name="Matt Krieg" userId="b96ef2c9-736b-4aee-abba-1d4b1d5f7d11" providerId="ADAL" clId="{AB20FCF7-B3C7-A541-926D-8815F2258797}" dt="2024-08-21T17:44:32.595" v="1401" actId="767"/>
        <pc:sldMkLst>
          <pc:docMk/>
          <pc:sldMk cId="3243111079" sldId="263"/>
        </pc:sldMkLst>
      </pc:sldChg>
      <pc:sldChg chg="modSp mod">
        <pc:chgData name="Matt Krieg" userId="b96ef2c9-736b-4aee-abba-1d4b1d5f7d11" providerId="ADAL" clId="{AB20FCF7-B3C7-A541-926D-8815F2258797}" dt="2024-08-21T18:22:07.598" v="1550" actId="2711"/>
        <pc:sldMkLst>
          <pc:docMk/>
          <pc:sldMk cId="2543683100" sldId="265"/>
        </pc:sldMkLst>
      </pc:sldChg>
      <pc:sldChg chg="modSp mod">
        <pc:chgData name="Matt Krieg" userId="b96ef2c9-736b-4aee-abba-1d4b1d5f7d11" providerId="ADAL" clId="{AB20FCF7-B3C7-A541-926D-8815F2258797}" dt="2024-08-21T18:23:46.675" v="1572" actId="114"/>
        <pc:sldMkLst>
          <pc:docMk/>
          <pc:sldMk cId="1966338582" sldId="266"/>
        </pc:sldMkLst>
      </pc:sldChg>
      <pc:sldChg chg="addSp delSp modSp mod">
        <pc:chgData name="Matt Krieg" userId="b96ef2c9-736b-4aee-abba-1d4b1d5f7d11" providerId="ADAL" clId="{AB20FCF7-B3C7-A541-926D-8815F2258797}" dt="2024-08-21T17:21:46.815" v="742"/>
        <pc:sldMkLst>
          <pc:docMk/>
          <pc:sldMk cId="2299966727" sldId="267"/>
        </pc:sldMkLst>
      </pc:sldChg>
      <pc:sldChg chg="modSp mod">
        <pc:chgData name="Matt Krieg" userId="b96ef2c9-736b-4aee-abba-1d4b1d5f7d11" providerId="ADAL" clId="{AB20FCF7-B3C7-A541-926D-8815F2258797}" dt="2024-08-21T17:29:59.168" v="1029" actId="113"/>
        <pc:sldMkLst>
          <pc:docMk/>
          <pc:sldMk cId="1067901474" sldId="269"/>
        </pc:sldMkLst>
      </pc:sldChg>
      <pc:sldChg chg="modSp mod">
        <pc:chgData name="Matt Krieg" userId="b96ef2c9-736b-4aee-abba-1d4b1d5f7d11" providerId="ADAL" clId="{AB20FCF7-B3C7-A541-926D-8815F2258797}" dt="2024-09-12T16:38:14.968" v="1758" actId="20577"/>
        <pc:sldMkLst>
          <pc:docMk/>
          <pc:sldMk cId="4213179673" sldId="270"/>
        </pc:sldMkLst>
      </pc:sldChg>
      <pc:sldChg chg="addSp modSp mod">
        <pc:chgData name="Matt Krieg" userId="b96ef2c9-736b-4aee-abba-1d4b1d5f7d11" providerId="ADAL" clId="{AB20FCF7-B3C7-A541-926D-8815F2258797}" dt="2024-10-28T18:40:26.265" v="2011" actId="20577"/>
        <pc:sldMkLst>
          <pc:docMk/>
          <pc:sldMk cId="1810604652" sldId="272"/>
        </pc:sldMkLst>
      </pc:sldChg>
      <pc:sldChg chg="addSp modSp mod">
        <pc:chgData name="Matt Krieg" userId="b96ef2c9-736b-4aee-abba-1d4b1d5f7d11" providerId="ADAL" clId="{AB20FCF7-B3C7-A541-926D-8815F2258797}" dt="2024-08-21T18:28:13.102" v="1702" actId="1076"/>
        <pc:sldMkLst>
          <pc:docMk/>
          <pc:sldMk cId="405272177" sldId="273"/>
        </pc:sldMkLst>
      </pc:sldChg>
      <pc:sldChg chg="addSp delSp modSp mod">
        <pc:chgData name="Matt Krieg" userId="b96ef2c9-736b-4aee-abba-1d4b1d5f7d11" providerId="ADAL" clId="{AB20FCF7-B3C7-A541-926D-8815F2258797}" dt="2024-08-21T17:41:15.516" v="1326"/>
        <pc:sldMkLst>
          <pc:docMk/>
          <pc:sldMk cId="1976788357" sldId="275"/>
        </pc:sldMkLst>
      </pc:sldChg>
      <pc:sldChg chg="modSp mod">
        <pc:chgData name="Matt Krieg" userId="b96ef2c9-736b-4aee-abba-1d4b1d5f7d11" providerId="ADAL" clId="{AB20FCF7-B3C7-A541-926D-8815F2258797}" dt="2024-08-21T17:44:13.704" v="1399" actId="2711"/>
        <pc:sldMkLst>
          <pc:docMk/>
          <pc:sldMk cId="2213564906" sldId="278"/>
        </pc:sldMkLst>
      </pc:sldChg>
      <pc:sldChg chg="modSp mod">
        <pc:chgData name="Matt Krieg" userId="b96ef2c9-736b-4aee-abba-1d4b1d5f7d11" providerId="ADAL" clId="{AB20FCF7-B3C7-A541-926D-8815F2258797}" dt="2024-08-21T17:43:41.853" v="1396" actId="20577"/>
        <pc:sldMkLst>
          <pc:docMk/>
          <pc:sldMk cId="2565453685" sldId="279"/>
        </pc:sldMkLst>
      </pc:sldChg>
      <pc:sldChg chg="modSp mod">
        <pc:chgData name="Matt Krieg" userId="b96ef2c9-736b-4aee-abba-1d4b1d5f7d11" providerId="ADAL" clId="{AB20FCF7-B3C7-A541-926D-8815F2258797}" dt="2024-08-21T17:29:19.447" v="1025" actId="1076"/>
        <pc:sldMkLst>
          <pc:docMk/>
          <pc:sldMk cId="2015168380" sldId="283"/>
        </pc:sldMkLst>
      </pc:sldChg>
      <pc:sldChg chg="modSp mod">
        <pc:chgData name="Matt Krieg" userId="b96ef2c9-736b-4aee-abba-1d4b1d5f7d11" providerId="ADAL" clId="{AB20FCF7-B3C7-A541-926D-8815F2258797}" dt="2024-08-21T18:12:56.721" v="1546" actId="1076"/>
        <pc:sldMkLst>
          <pc:docMk/>
          <pc:sldMk cId="1582523052" sldId="285"/>
        </pc:sldMkLst>
      </pc:sldChg>
      <pc:sldChg chg="modSp mod">
        <pc:chgData name="Matt Krieg" userId="b96ef2c9-736b-4aee-abba-1d4b1d5f7d11" providerId="ADAL" clId="{AB20FCF7-B3C7-A541-926D-8815F2258797}" dt="2024-08-21T17:20:15.207" v="739" actId="1038"/>
        <pc:sldMkLst>
          <pc:docMk/>
          <pc:sldMk cId="2522229240" sldId="287"/>
        </pc:sldMkLst>
      </pc:sldChg>
      <pc:sldChg chg="addSp delSp modSp mod">
        <pc:chgData name="Matt Krieg" userId="b96ef2c9-736b-4aee-abba-1d4b1d5f7d11" providerId="ADAL" clId="{AB20FCF7-B3C7-A541-926D-8815F2258797}" dt="2024-08-21T18:23:11.877" v="1570" actId="1035"/>
        <pc:sldMkLst>
          <pc:docMk/>
          <pc:sldMk cId="1322001766" sldId="289"/>
        </pc:sldMkLst>
      </pc:sldChg>
      <pc:sldChg chg="addSp modSp mod">
        <pc:chgData name="Matt Krieg" userId="b96ef2c9-736b-4aee-abba-1d4b1d5f7d11" providerId="ADAL" clId="{AB20FCF7-B3C7-A541-926D-8815F2258797}" dt="2024-08-21T17:02:08.194" v="337" actId="14100"/>
        <pc:sldMkLst>
          <pc:docMk/>
          <pc:sldMk cId="615325366" sldId="290"/>
        </pc:sldMkLst>
      </pc:sldChg>
      <pc:sldChg chg="modSp mod">
        <pc:chgData name="Matt Krieg" userId="b96ef2c9-736b-4aee-abba-1d4b1d5f7d11" providerId="ADAL" clId="{AB20FCF7-B3C7-A541-926D-8815F2258797}" dt="2024-08-21T18:23:28.412" v="1571" actId="2711"/>
        <pc:sldMkLst>
          <pc:docMk/>
          <pc:sldMk cId="3749819400" sldId="291"/>
        </pc:sldMkLst>
      </pc:sldChg>
      <pc:sldChg chg="modSp mod">
        <pc:chgData name="Matt Krieg" userId="b96ef2c9-736b-4aee-abba-1d4b1d5f7d11" providerId="ADAL" clId="{AB20FCF7-B3C7-A541-926D-8815F2258797}" dt="2024-08-21T18:21:47.383" v="1548" actId="2711"/>
        <pc:sldMkLst>
          <pc:docMk/>
          <pc:sldMk cId="464184144" sldId="293"/>
        </pc:sldMkLst>
      </pc:sldChg>
      <pc:sldChg chg="modSp mod">
        <pc:chgData name="Matt Krieg" userId="b96ef2c9-736b-4aee-abba-1d4b1d5f7d11" providerId="ADAL" clId="{AB20FCF7-B3C7-A541-926D-8815F2258797}" dt="2024-08-21T18:24:26.032" v="1583" actId="404"/>
        <pc:sldMkLst>
          <pc:docMk/>
          <pc:sldMk cId="1592828437" sldId="294"/>
        </pc:sldMkLst>
      </pc:sldChg>
      <pc:sldChg chg="addSp delSp modSp mod">
        <pc:chgData name="Matt Krieg" userId="b96ef2c9-736b-4aee-abba-1d4b1d5f7d11" providerId="ADAL" clId="{AB20FCF7-B3C7-A541-926D-8815F2258797}" dt="2024-10-22T21:14:41.291" v="2001" actId="20577"/>
        <pc:sldMkLst>
          <pc:docMk/>
          <pc:sldMk cId="4213298030" sldId="297"/>
        </pc:sldMkLst>
      </pc:sldChg>
      <pc:sldChg chg="modSp mod">
        <pc:chgData name="Matt Krieg" userId="b96ef2c9-736b-4aee-abba-1d4b1d5f7d11" providerId="ADAL" clId="{AB20FCF7-B3C7-A541-926D-8815F2258797}" dt="2024-08-21T18:24:38.448" v="1585" actId="2711"/>
        <pc:sldMkLst>
          <pc:docMk/>
          <pc:sldMk cId="2003713524" sldId="299"/>
        </pc:sldMkLst>
      </pc:sldChg>
      <pc:sldChg chg="addSp modSp mod">
        <pc:chgData name="Matt Krieg" userId="b96ef2c9-736b-4aee-abba-1d4b1d5f7d11" providerId="ADAL" clId="{AB20FCF7-B3C7-A541-926D-8815F2258797}" dt="2024-09-12T16:50:03.211" v="1991" actId="1038"/>
        <pc:sldMkLst>
          <pc:docMk/>
          <pc:sldMk cId="1177064147" sldId="300"/>
        </pc:sldMkLst>
      </pc:sldChg>
      <pc:sldChg chg="addSp delSp modSp mod">
        <pc:chgData name="Matt Krieg" userId="b96ef2c9-736b-4aee-abba-1d4b1d5f7d11" providerId="ADAL" clId="{AB20FCF7-B3C7-A541-926D-8815F2258797}" dt="2024-08-21T16:46:35.972" v="47" actId="20577"/>
        <pc:sldMkLst>
          <pc:docMk/>
          <pc:sldMk cId="2061533060" sldId="302"/>
        </pc:sldMkLst>
      </pc:sldChg>
      <pc:sldMasterChg chg="modSldLayout">
        <pc:chgData name="Matt Krieg" userId="b96ef2c9-736b-4aee-abba-1d4b1d5f7d11" providerId="ADAL" clId="{AB20FCF7-B3C7-A541-926D-8815F2258797}" dt="2024-08-21T17:26:02.648" v="882" actId="20577"/>
        <pc:sldMasterMkLst>
          <pc:docMk/>
          <pc:sldMasterMk cId="3006820655" sldId="2147483648"/>
        </pc:sldMasterMkLst>
        <pc:sldLayoutChg chg="modSp mod">
          <pc:chgData name="Matt Krieg" userId="b96ef2c9-736b-4aee-abba-1d4b1d5f7d11" providerId="ADAL" clId="{AB20FCF7-B3C7-A541-926D-8815F2258797}" dt="2024-08-21T16:36:56.472" v="18" actId="1076"/>
          <pc:sldLayoutMkLst>
            <pc:docMk/>
            <pc:sldMasterMk cId="3006820655" sldId="2147483648"/>
            <pc:sldLayoutMk cId="2826998098" sldId="2147483722"/>
          </pc:sldLayoutMkLst>
        </pc:sldLayoutChg>
        <pc:sldLayoutChg chg="modSp mod">
          <pc:chgData name="Matt Krieg" userId="b96ef2c9-736b-4aee-abba-1d4b1d5f7d11" providerId="ADAL" clId="{AB20FCF7-B3C7-A541-926D-8815F2258797}" dt="2024-08-21T17:26:02.648" v="882" actId="20577"/>
          <pc:sldLayoutMkLst>
            <pc:docMk/>
            <pc:sldMasterMk cId="3006820655" sldId="2147483648"/>
            <pc:sldLayoutMk cId="690570089" sldId="2147483735"/>
          </pc:sldLayoutMkLst>
        </pc:sldLayoutChg>
      </pc:sldMasterChg>
    </pc:docChg>
  </pc:docChgLst>
  <pc:docChgLst>
    <pc:chgData name="Ian Line" userId="c4eec42f-7a05-4eed-a5e1-54d99be93e2f" providerId="ADAL" clId="{77EBFD8A-170E-D348-A632-BE33F31C78CD}"/>
    <pc:docChg chg="modSld">
      <pc:chgData name="Ian Line" userId="c4eec42f-7a05-4eed-a5e1-54d99be93e2f" providerId="ADAL" clId="{77EBFD8A-170E-D348-A632-BE33F31C78CD}" dt="2024-10-29T18:16:59.200" v="8" actId="20577"/>
      <pc:docMkLst>
        <pc:docMk/>
      </pc:docMkLst>
      <pc:sldChg chg="modSp mod">
        <pc:chgData name="Ian Line" userId="c4eec42f-7a05-4eed-a5e1-54d99be93e2f" providerId="ADAL" clId="{77EBFD8A-170E-D348-A632-BE33F31C78CD}" dt="2024-10-25T14:03:13.488" v="0" actId="20577"/>
        <pc:sldMkLst>
          <pc:docMk/>
          <pc:sldMk cId="1966338582" sldId="266"/>
        </pc:sldMkLst>
      </pc:sldChg>
      <pc:sldChg chg="modSp mod">
        <pc:chgData name="Ian Line" userId="c4eec42f-7a05-4eed-a5e1-54d99be93e2f" providerId="ADAL" clId="{77EBFD8A-170E-D348-A632-BE33F31C78CD}" dt="2024-10-29T18:16:59.200" v="8" actId="20577"/>
        <pc:sldMkLst>
          <pc:docMk/>
          <pc:sldMk cId="2458347047" sldId="292"/>
        </pc:sldMkLst>
      </pc:sldChg>
    </pc:docChg>
  </pc:docChgLst>
  <pc:docChgLst>
    <pc:chgData name="Ian Line" userId="c4eec42f-7a05-4eed-a5e1-54d99be93e2f" providerId="ADAL" clId="{11592AB4-0BAE-1B42-9984-216BF279CA86}"/>
    <pc:docChg chg="undo custSel addSld delSld modSld">
      <pc:chgData name="Ian Line" userId="c4eec42f-7a05-4eed-a5e1-54d99be93e2f" providerId="ADAL" clId="{11592AB4-0BAE-1B42-9984-216BF279CA86}" dt="2025-01-22T20:05:29.123" v="78" actId="1076"/>
      <pc:docMkLst>
        <pc:docMk/>
      </pc:docMkLst>
      <pc:sldChg chg="modSp new del mod modShow">
        <pc:chgData name="Ian Line" userId="c4eec42f-7a05-4eed-a5e1-54d99be93e2f" providerId="ADAL" clId="{11592AB4-0BAE-1B42-9984-216BF279CA86}" dt="2025-01-22T20:01:19.506" v="22" actId="680"/>
        <pc:sldMkLst>
          <pc:docMk/>
          <pc:sldMk cId="960525205" sldId="303"/>
        </pc:sldMkLst>
      </pc:sldChg>
      <pc:sldChg chg="delSp modSp add mod modShow">
        <pc:chgData name="Ian Line" userId="c4eec42f-7a05-4eed-a5e1-54d99be93e2f" providerId="ADAL" clId="{11592AB4-0BAE-1B42-9984-216BF279CA86}" dt="2025-01-22T20:05:29.123" v="78" actId="1076"/>
        <pc:sldMkLst>
          <pc:docMk/>
          <pc:sldMk cId="1430101011" sldId="303"/>
        </pc:sldMkLst>
      </pc:sldChg>
    </pc:docChg>
  </pc:docChgLst>
  <pc:docChgLst>
    <pc:chgData name="Matt Krieg" userId="b96ef2c9-736b-4aee-abba-1d4b1d5f7d11" providerId="ADAL" clId="{015E4CE2-C487-5A8E-8248-CA5D79DAB56C}"/>
    <pc:docChg chg="modSld">
      <pc:chgData name="Matt Krieg" userId="b96ef2c9-736b-4aee-abba-1d4b1d5f7d11" providerId="ADAL" clId="{015E4CE2-C487-5A8E-8248-CA5D79DAB56C}" dt="2025-09-16T18:47:50.685" v="7" actId="20577"/>
      <pc:docMkLst>
        <pc:docMk/>
      </pc:docMkLst>
      <pc:sldChg chg="modSp mod">
        <pc:chgData name="Matt Krieg" userId="b96ef2c9-736b-4aee-abba-1d4b1d5f7d11" providerId="ADAL" clId="{015E4CE2-C487-5A8E-8248-CA5D79DAB56C}" dt="2025-09-16T18:47:50.685" v="7" actId="20577"/>
        <pc:sldMkLst>
          <pc:docMk/>
          <pc:sldMk cId="4213179673" sldId="270"/>
        </pc:sldMkLst>
        <pc:spChg chg="mod">
          <ac:chgData name="Matt Krieg" userId="b96ef2c9-736b-4aee-abba-1d4b1d5f7d11" providerId="ADAL" clId="{015E4CE2-C487-5A8E-8248-CA5D79DAB56C}" dt="2025-09-16T18:47:50.685" v="7" actId="20577"/>
          <ac:spMkLst>
            <pc:docMk/>
            <pc:sldMk cId="4213179673" sldId="270"/>
            <ac:spMk id="5" creationId="{37C0B3B0-0732-F827-2826-9C62C3D2A80C}"/>
          </ac:spMkLst>
        </pc:spChg>
      </pc:sldChg>
    </pc:docChg>
  </pc:docChgLst>
  <pc:docChgLst>
    <pc:chgData name="Matt Krieg" userId="b96ef2c9-736b-4aee-abba-1d4b1d5f7d11" providerId="ADAL" clId="{D0C6E3A3-AF09-9B45-909F-550E381E96F3}"/>
    <pc:docChg chg="modShowInfo">
      <pc:chgData name="Matt Krieg" userId="b96ef2c9-736b-4aee-abba-1d4b1d5f7d11" providerId="ADAL" clId="{D0C6E3A3-AF09-9B45-909F-550E381E96F3}" dt="2025-04-21T21:54:56.757" v="0" actId="2744"/>
      <pc:docMkLst>
        <pc:docMk/>
      </pc:docMkLst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90F732-C7A6-734E-A837-878CFC7383C3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48F59F-5480-394B-8E77-895001EABB6E}">
      <dgm:prSet phldrT="[Text]" custT="1"/>
      <dgm:spPr>
        <a:solidFill>
          <a:schemeClr val="bg1"/>
        </a:solidFill>
        <a:ln w="127000">
          <a:solidFill>
            <a:srgbClr val="A5264A"/>
          </a:solidFill>
        </a:ln>
      </dgm:spPr>
      <dgm:t>
        <a:bodyPr/>
        <a:lstStyle/>
        <a:p>
          <a:r>
            <a:rPr lang="en-US" sz="4800" b="1" i="0">
              <a:solidFill>
                <a:srgbClr val="A5264A"/>
              </a:solidFill>
              <a:latin typeface="Calibri" panose="020F0502020204030204" pitchFamily="34" charset="0"/>
              <a:cs typeface="Calibri" panose="020F0502020204030204" pitchFamily="34" charset="0"/>
            </a:rPr>
            <a:t>SAI</a:t>
          </a:r>
        </a:p>
      </dgm:t>
    </dgm:pt>
    <dgm:pt modelId="{A924D73A-5855-EF49-A520-D12EC28BD689}" type="parTrans" cxnId="{6E227E17-83B1-264B-917A-A80BFFCE5398}">
      <dgm:prSet/>
      <dgm:spPr/>
      <dgm:t>
        <a:bodyPr/>
        <a:lstStyle/>
        <a:p>
          <a:endParaRPr lang="en-US"/>
        </a:p>
      </dgm:t>
    </dgm:pt>
    <dgm:pt modelId="{27CA4F22-D32B-C842-AAB7-58C247210BA0}" type="sibTrans" cxnId="{6E227E17-83B1-264B-917A-A80BFFCE5398}">
      <dgm:prSet/>
      <dgm:spPr/>
      <dgm:t>
        <a:bodyPr/>
        <a:lstStyle/>
        <a:p>
          <a:endParaRPr lang="en-US"/>
        </a:p>
      </dgm:t>
    </dgm:pt>
    <dgm:pt modelId="{20E57BD9-8F95-D543-9B35-612276957ABE}">
      <dgm:prSet phldrT="[Text]"/>
      <dgm:spPr>
        <a:solidFill>
          <a:srgbClr val="2D4FA3"/>
        </a:solidFill>
      </dgm:spPr>
      <dgm:t>
        <a:bodyPr/>
        <a:lstStyle/>
        <a:p>
          <a:r>
            <a:rPr lang="en-US" b="1" i="0" baseline="0">
              <a:latin typeface="Calibri" panose="020F0502020204030204" pitchFamily="34" charset="0"/>
              <a:cs typeface="Calibri" panose="020F0502020204030204" pitchFamily="34" charset="0"/>
            </a:rPr>
            <a:t>Parent(s) Assets</a:t>
          </a:r>
          <a:endParaRPr lang="en-US" b="1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891BF84-2B38-AC47-A66E-A5FC717D1C87}" type="parTrans" cxnId="{18591004-B6CB-5B49-B945-8EA01780319A}">
      <dgm:prSet/>
      <dgm:spPr>
        <a:ln w="127000">
          <a:solidFill>
            <a:srgbClr val="A5264A"/>
          </a:solidFill>
        </a:ln>
      </dgm:spPr>
      <dgm:t>
        <a:bodyPr/>
        <a:lstStyle/>
        <a:p>
          <a:endParaRPr lang="en-US"/>
        </a:p>
      </dgm:t>
    </dgm:pt>
    <dgm:pt modelId="{3E11E182-DF7C-7441-84BE-DDB71DA6D1E2}" type="sibTrans" cxnId="{18591004-B6CB-5B49-B945-8EA01780319A}">
      <dgm:prSet/>
      <dgm:spPr/>
      <dgm:t>
        <a:bodyPr/>
        <a:lstStyle/>
        <a:p>
          <a:endParaRPr lang="en-US"/>
        </a:p>
      </dgm:t>
    </dgm:pt>
    <dgm:pt modelId="{5AC47A17-1A10-644D-AEC0-804F1E9A8231}">
      <dgm:prSet phldrT="[Text]"/>
      <dgm:spPr>
        <a:solidFill>
          <a:srgbClr val="2D4FA3"/>
        </a:solidFill>
      </dgm:spPr>
      <dgm:t>
        <a:bodyPr/>
        <a:lstStyle/>
        <a:p>
          <a:r>
            <a:rPr lang="en-US" b="1" i="0" baseline="0">
              <a:latin typeface="Calibri" panose="020F0502020204030204" pitchFamily="34" charset="0"/>
              <a:cs typeface="Calibri" panose="020F0502020204030204" pitchFamily="34" charset="0"/>
            </a:rPr>
            <a:t>Parent(s) Income</a:t>
          </a:r>
          <a:endParaRPr lang="en-US" b="1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2BB1756-C50E-0045-A12C-E4626EEAF110}" type="parTrans" cxnId="{F3AEA2B1-BFED-094A-91C1-10D53BA6F870}">
      <dgm:prSet/>
      <dgm:spPr>
        <a:ln w="127000">
          <a:solidFill>
            <a:srgbClr val="A5264A"/>
          </a:solidFill>
        </a:ln>
      </dgm:spPr>
      <dgm:t>
        <a:bodyPr/>
        <a:lstStyle/>
        <a:p>
          <a:endParaRPr lang="en-US"/>
        </a:p>
      </dgm:t>
    </dgm:pt>
    <dgm:pt modelId="{8F0FEF0B-72BD-4E44-BF76-410AB1782651}" type="sibTrans" cxnId="{F3AEA2B1-BFED-094A-91C1-10D53BA6F870}">
      <dgm:prSet/>
      <dgm:spPr/>
      <dgm:t>
        <a:bodyPr/>
        <a:lstStyle/>
        <a:p>
          <a:endParaRPr lang="en-US"/>
        </a:p>
      </dgm:t>
    </dgm:pt>
    <dgm:pt modelId="{BE60608D-4158-514B-960F-8892CDFCBB3F}">
      <dgm:prSet phldrT="[Text]"/>
      <dgm:spPr>
        <a:solidFill>
          <a:srgbClr val="F0762E"/>
        </a:solidFill>
      </dgm:spPr>
      <dgm:t>
        <a:bodyPr/>
        <a:lstStyle/>
        <a:p>
          <a:r>
            <a:rPr lang="en-US" b="1" i="0" baseline="0">
              <a:latin typeface="Calibri" panose="020F0502020204030204" pitchFamily="34" charset="0"/>
              <a:cs typeface="Calibri" panose="020F0502020204030204" pitchFamily="34" charset="0"/>
            </a:rPr>
            <a:t>Student Income</a:t>
          </a:r>
        </a:p>
      </dgm:t>
    </dgm:pt>
    <dgm:pt modelId="{8B7A9F36-4DCD-C849-A94A-7A9235A778D4}" type="sibTrans" cxnId="{23349572-716A-734A-B4C9-FDCEBAA86DAB}">
      <dgm:prSet/>
      <dgm:spPr/>
      <dgm:t>
        <a:bodyPr/>
        <a:lstStyle/>
        <a:p>
          <a:endParaRPr lang="en-US"/>
        </a:p>
      </dgm:t>
    </dgm:pt>
    <dgm:pt modelId="{75E5A520-58F4-DB4D-BE2A-9C9813A681DA}" type="parTrans" cxnId="{23349572-716A-734A-B4C9-FDCEBAA86DAB}">
      <dgm:prSet/>
      <dgm:spPr>
        <a:ln w="127000">
          <a:solidFill>
            <a:srgbClr val="A5264A"/>
          </a:solidFill>
        </a:ln>
      </dgm:spPr>
      <dgm:t>
        <a:bodyPr/>
        <a:lstStyle/>
        <a:p>
          <a:endParaRPr lang="en-US"/>
        </a:p>
      </dgm:t>
    </dgm:pt>
    <dgm:pt modelId="{253597A3-BBD6-9D4F-8C6A-59F390234CEF}">
      <dgm:prSet phldrT="[Text]"/>
      <dgm:spPr>
        <a:solidFill>
          <a:srgbClr val="F0762E"/>
        </a:solidFill>
      </dgm:spPr>
      <dgm:t>
        <a:bodyPr/>
        <a:lstStyle/>
        <a:p>
          <a:r>
            <a:rPr lang="en-US" b="1" i="0" baseline="0">
              <a:latin typeface="Calibri" panose="020F0502020204030204" pitchFamily="34" charset="0"/>
              <a:cs typeface="Calibri" panose="020F0502020204030204" pitchFamily="34" charset="0"/>
            </a:rPr>
            <a:t>Student Assets</a:t>
          </a:r>
          <a:endParaRPr lang="en-US" b="1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5C88A89-FE38-EF43-A562-BF104FF6C486}" type="sibTrans" cxnId="{13E656D3-3158-4C44-987A-AB156B1F617A}">
      <dgm:prSet/>
      <dgm:spPr/>
      <dgm:t>
        <a:bodyPr/>
        <a:lstStyle/>
        <a:p>
          <a:endParaRPr lang="en-US"/>
        </a:p>
      </dgm:t>
    </dgm:pt>
    <dgm:pt modelId="{E874BA7D-C4A7-764E-9EDA-617E8A13E49F}" type="parTrans" cxnId="{13E656D3-3158-4C44-987A-AB156B1F617A}">
      <dgm:prSet/>
      <dgm:spPr>
        <a:ln w="127000">
          <a:solidFill>
            <a:srgbClr val="A5264A"/>
          </a:solidFill>
        </a:ln>
      </dgm:spPr>
      <dgm:t>
        <a:bodyPr/>
        <a:lstStyle/>
        <a:p>
          <a:endParaRPr lang="en-US"/>
        </a:p>
      </dgm:t>
    </dgm:pt>
    <dgm:pt modelId="{C4147B03-5009-C748-9DA4-C3A6335CEFB4}" type="pres">
      <dgm:prSet presAssocID="{0790F732-C7A6-734E-A837-878CFC7383C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B5E410F-2363-5643-81ED-AC597B7F46B1}" type="pres">
      <dgm:prSet presAssocID="{3648F59F-5480-394B-8E77-895001EABB6E}" presName="centerShape" presStyleLbl="node0" presStyleIdx="0" presStyleCnt="1"/>
      <dgm:spPr/>
    </dgm:pt>
    <dgm:pt modelId="{A8F5F036-9AB8-104A-8365-8170BB74BF16}" type="pres">
      <dgm:prSet presAssocID="{75E5A520-58F4-DB4D-BE2A-9C9813A681DA}" presName="Name9" presStyleLbl="parChTrans1D2" presStyleIdx="0" presStyleCnt="4"/>
      <dgm:spPr/>
    </dgm:pt>
    <dgm:pt modelId="{F0E401C7-3AF0-1F4B-8F10-889D39B00FBF}" type="pres">
      <dgm:prSet presAssocID="{75E5A520-58F4-DB4D-BE2A-9C9813A681DA}" presName="connTx" presStyleLbl="parChTrans1D2" presStyleIdx="0" presStyleCnt="4"/>
      <dgm:spPr/>
    </dgm:pt>
    <dgm:pt modelId="{48891B00-70AC-564B-82DB-6EBA83144EE8}" type="pres">
      <dgm:prSet presAssocID="{BE60608D-4158-514B-960F-8892CDFCBB3F}" presName="node" presStyleLbl="node1" presStyleIdx="0" presStyleCnt="4" custRadScaleRad="101788" custRadScaleInc="-981">
        <dgm:presLayoutVars>
          <dgm:bulletEnabled val="1"/>
        </dgm:presLayoutVars>
      </dgm:prSet>
      <dgm:spPr/>
    </dgm:pt>
    <dgm:pt modelId="{F65991CF-8934-B443-8E37-08A02AEEB526}" type="pres">
      <dgm:prSet presAssocID="{2891BF84-2B38-AC47-A66E-A5FC717D1C87}" presName="Name9" presStyleLbl="parChTrans1D2" presStyleIdx="1" presStyleCnt="4"/>
      <dgm:spPr/>
    </dgm:pt>
    <dgm:pt modelId="{9280A7CE-9F10-ED4E-98D7-2DAA57F98739}" type="pres">
      <dgm:prSet presAssocID="{2891BF84-2B38-AC47-A66E-A5FC717D1C87}" presName="connTx" presStyleLbl="parChTrans1D2" presStyleIdx="1" presStyleCnt="4"/>
      <dgm:spPr/>
    </dgm:pt>
    <dgm:pt modelId="{86B26B61-2816-3649-B408-73212BFD51E2}" type="pres">
      <dgm:prSet presAssocID="{20E57BD9-8F95-D543-9B35-612276957ABE}" presName="node" presStyleLbl="node1" presStyleIdx="1" presStyleCnt="4">
        <dgm:presLayoutVars>
          <dgm:bulletEnabled val="1"/>
        </dgm:presLayoutVars>
      </dgm:prSet>
      <dgm:spPr/>
    </dgm:pt>
    <dgm:pt modelId="{666C242E-FC65-F24A-9693-346D96A8DF86}" type="pres">
      <dgm:prSet presAssocID="{E874BA7D-C4A7-764E-9EDA-617E8A13E49F}" presName="Name9" presStyleLbl="parChTrans1D2" presStyleIdx="2" presStyleCnt="4"/>
      <dgm:spPr/>
    </dgm:pt>
    <dgm:pt modelId="{CB01346C-D44A-E042-BD26-EE697D954B8D}" type="pres">
      <dgm:prSet presAssocID="{E874BA7D-C4A7-764E-9EDA-617E8A13E49F}" presName="connTx" presStyleLbl="parChTrans1D2" presStyleIdx="2" presStyleCnt="4"/>
      <dgm:spPr/>
    </dgm:pt>
    <dgm:pt modelId="{2FED63DA-E8FA-AC49-98C3-0DDF5708236B}" type="pres">
      <dgm:prSet presAssocID="{253597A3-BBD6-9D4F-8C6A-59F390234CEF}" presName="node" presStyleLbl="node1" presStyleIdx="2" presStyleCnt="4">
        <dgm:presLayoutVars>
          <dgm:bulletEnabled val="1"/>
        </dgm:presLayoutVars>
      </dgm:prSet>
      <dgm:spPr/>
    </dgm:pt>
    <dgm:pt modelId="{78D8A29A-044B-0A48-853E-82FCBF57E865}" type="pres">
      <dgm:prSet presAssocID="{72BB1756-C50E-0045-A12C-E4626EEAF110}" presName="Name9" presStyleLbl="parChTrans1D2" presStyleIdx="3" presStyleCnt="4"/>
      <dgm:spPr/>
    </dgm:pt>
    <dgm:pt modelId="{B8BA49AC-88A8-A049-B055-63E87B9D8ED3}" type="pres">
      <dgm:prSet presAssocID="{72BB1756-C50E-0045-A12C-E4626EEAF110}" presName="connTx" presStyleLbl="parChTrans1D2" presStyleIdx="3" presStyleCnt="4"/>
      <dgm:spPr/>
    </dgm:pt>
    <dgm:pt modelId="{6E2D133A-FB70-4342-8728-330CAF4F47A2}" type="pres">
      <dgm:prSet presAssocID="{5AC47A17-1A10-644D-AEC0-804F1E9A8231}" presName="node" presStyleLbl="node1" presStyleIdx="3" presStyleCnt="4">
        <dgm:presLayoutVars>
          <dgm:bulletEnabled val="1"/>
        </dgm:presLayoutVars>
      </dgm:prSet>
      <dgm:spPr/>
    </dgm:pt>
  </dgm:ptLst>
  <dgm:cxnLst>
    <dgm:cxn modelId="{D3059F00-72F8-7746-B85E-52B53881264A}" type="presOf" srcId="{5AC47A17-1A10-644D-AEC0-804F1E9A8231}" destId="{6E2D133A-FB70-4342-8728-330CAF4F47A2}" srcOrd="0" destOrd="0" presId="urn:microsoft.com/office/officeart/2005/8/layout/radial1"/>
    <dgm:cxn modelId="{18591004-B6CB-5B49-B945-8EA01780319A}" srcId="{3648F59F-5480-394B-8E77-895001EABB6E}" destId="{20E57BD9-8F95-D543-9B35-612276957ABE}" srcOrd="1" destOrd="0" parTransId="{2891BF84-2B38-AC47-A66E-A5FC717D1C87}" sibTransId="{3E11E182-DF7C-7441-84BE-DDB71DA6D1E2}"/>
    <dgm:cxn modelId="{5D129D06-38B2-C742-A129-C707B450568B}" type="presOf" srcId="{2891BF84-2B38-AC47-A66E-A5FC717D1C87}" destId="{9280A7CE-9F10-ED4E-98D7-2DAA57F98739}" srcOrd="1" destOrd="0" presId="urn:microsoft.com/office/officeart/2005/8/layout/radial1"/>
    <dgm:cxn modelId="{6E227E17-83B1-264B-917A-A80BFFCE5398}" srcId="{0790F732-C7A6-734E-A837-878CFC7383C3}" destId="{3648F59F-5480-394B-8E77-895001EABB6E}" srcOrd="0" destOrd="0" parTransId="{A924D73A-5855-EF49-A520-D12EC28BD689}" sibTransId="{27CA4F22-D32B-C842-AAB7-58C247210BA0}"/>
    <dgm:cxn modelId="{FED58C31-74A3-BC45-A31A-1AD9C6E038BC}" type="presOf" srcId="{75E5A520-58F4-DB4D-BE2A-9C9813A681DA}" destId="{A8F5F036-9AB8-104A-8365-8170BB74BF16}" srcOrd="0" destOrd="0" presId="urn:microsoft.com/office/officeart/2005/8/layout/radial1"/>
    <dgm:cxn modelId="{EE37C93A-CD5D-C04D-B4C1-D856CC9116FE}" type="presOf" srcId="{2891BF84-2B38-AC47-A66E-A5FC717D1C87}" destId="{F65991CF-8934-B443-8E37-08A02AEEB526}" srcOrd="0" destOrd="0" presId="urn:microsoft.com/office/officeart/2005/8/layout/radial1"/>
    <dgm:cxn modelId="{6791CC55-4930-204B-BEBA-9EF503C7FE14}" type="presOf" srcId="{0790F732-C7A6-734E-A837-878CFC7383C3}" destId="{C4147B03-5009-C748-9DA4-C3A6335CEFB4}" srcOrd="0" destOrd="0" presId="urn:microsoft.com/office/officeart/2005/8/layout/radial1"/>
    <dgm:cxn modelId="{9048786C-9406-E949-9B67-84613C4FC063}" type="presOf" srcId="{E874BA7D-C4A7-764E-9EDA-617E8A13E49F}" destId="{CB01346C-D44A-E042-BD26-EE697D954B8D}" srcOrd="1" destOrd="0" presId="urn:microsoft.com/office/officeart/2005/8/layout/radial1"/>
    <dgm:cxn modelId="{23349572-716A-734A-B4C9-FDCEBAA86DAB}" srcId="{3648F59F-5480-394B-8E77-895001EABB6E}" destId="{BE60608D-4158-514B-960F-8892CDFCBB3F}" srcOrd="0" destOrd="0" parTransId="{75E5A520-58F4-DB4D-BE2A-9C9813A681DA}" sibTransId="{8B7A9F36-4DCD-C849-A94A-7A9235A778D4}"/>
    <dgm:cxn modelId="{4B5A2485-5A48-3548-A5C9-F8C83AC771A4}" type="presOf" srcId="{BE60608D-4158-514B-960F-8892CDFCBB3F}" destId="{48891B00-70AC-564B-82DB-6EBA83144EE8}" srcOrd="0" destOrd="0" presId="urn:microsoft.com/office/officeart/2005/8/layout/radial1"/>
    <dgm:cxn modelId="{1321B492-4EE4-B745-BDDB-F1300840A1AF}" type="presOf" srcId="{72BB1756-C50E-0045-A12C-E4626EEAF110}" destId="{78D8A29A-044B-0A48-853E-82FCBF57E865}" srcOrd="0" destOrd="0" presId="urn:microsoft.com/office/officeart/2005/8/layout/radial1"/>
    <dgm:cxn modelId="{41286793-006A-0A4E-8568-D3D8AD1776DB}" type="presOf" srcId="{3648F59F-5480-394B-8E77-895001EABB6E}" destId="{3B5E410F-2363-5643-81ED-AC597B7F46B1}" srcOrd="0" destOrd="0" presId="urn:microsoft.com/office/officeart/2005/8/layout/radial1"/>
    <dgm:cxn modelId="{F3AEA2B1-BFED-094A-91C1-10D53BA6F870}" srcId="{3648F59F-5480-394B-8E77-895001EABB6E}" destId="{5AC47A17-1A10-644D-AEC0-804F1E9A8231}" srcOrd="3" destOrd="0" parTransId="{72BB1756-C50E-0045-A12C-E4626EEAF110}" sibTransId="{8F0FEF0B-72BD-4E44-BF76-410AB1782651}"/>
    <dgm:cxn modelId="{354841BF-D267-7D4C-B283-1569B5D225B4}" type="presOf" srcId="{20E57BD9-8F95-D543-9B35-612276957ABE}" destId="{86B26B61-2816-3649-B408-73212BFD51E2}" srcOrd="0" destOrd="0" presId="urn:microsoft.com/office/officeart/2005/8/layout/radial1"/>
    <dgm:cxn modelId="{2992D9D1-00E2-3943-8778-A7E33CC328E5}" type="presOf" srcId="{72BB1756-C50E-0045-A12C-E4626EEAF110}" destId="{B8BA49AC-88A8-A049-B055-63E87B9D8ED3}" srcOrd="1" destOrd="0" presId="urn:microsoft.com/office/officeart/2005/8/layout/radial1"/>
    <dgm:cxn modelId="{13E656D3-3158-4C44-987A-AB156B1F617A}" srcId="{3648F59F-5480-394B-8E77-895001EABB6E}" destId="{253597A3-BBD6-9D4F-8C6A-59F390234CEF}" srcOrd="2" destOrd="0" parTransId="{E874BA7D-C4A7-764E-9EDA-617E8A13E49F}" sibTransId="{A5C88A89-FE38-EF43-A562-BF104FF6C486}"/>
    <dgm:cxn modelId="{F2E75DE0-300B-B747-8FD5-3C2A088796EC}" type="presOf" srcId="{E874BA7D-C4A7-764E-9EDA-617E8A13E49F}" destId="{666C242E-FC65-F24A-9693-346D96A8DF86}" srcOrd="0" destOrd="0" presId="urn:microsoft.com/office/officeart/2005/8/layout/radial1"/>
    <dgm:cxn modelId="{0D8E7EE2-C3FE-EB44-9D3C-8F659B1393C3}" type="presOf" srcId="{253597A3-BBD6-9D4F-8C6A-59F390234CEF}" destId="{2FED63DA-E8FA-AC49-98C3-0DDF5708236B}" srcOrd="0" destOrd="0" presId="urn:microsoft.com/office/officeart/2005/8/layout/radial1"/>
    <dgm:cxn modelId="{8121B7ED-2F94-294B-BCC2-ADFF005429F8}" type="presOf" srcId="{75E5A520-58F4-DB4D-BE2A-9C9813A681DA}" destId="{F0E401C7-3AF0-1F4B-8F10-889D39B00FBF}" srcOrd="1" destOrd="0" presId="urn:microsoft.com/office/officeart/2005/8/layout/radial1"/>
    <dgm:cxn modelId="{42809202-C2AB-2541-92DD-91997341CEE7}" type="presParOf" srcId="{C4147B03-5009-C748-9DA4-C3A6335CEFB4}" destId="{3B5E410F-2363-5643-81ED-AC597B7F46B1}" srcOrd="0" destOrd="0" presId="urn:microsoft.com/office/officeart/2005/8/layout/radial1"/>
    <dgm:cxn modelId="{83C6D935-22F3-1746-87BF-FCDC1043F6F5}" type="presParOf" srcId="{C4147B03-5009-C748-9DA4-C3A6335CEFB4}" destId="{A8F5F036-9AB8-104A-8365-8170BB74BF16}" srcOrd="1" destOrd="0" presId="urn:microsoft.com/office/officeart/2005/8/layout/radial1"/>
    <dgm:cxn modelId="{0C99035E-901F-884B-AE9A-4CDB1F5B83F6}" type="presParOf" srcId="{A8F5F036-9AB8-104A-8365-8170BB74BF16}" destId="{F0E401C7-3AF0-1F4B-8F10-889D39B00FBF}" srcOrd="0" destOrd="0" presId="urn:microsoft.com/office/officeart/2005/8/layout/radial1"/>
    <dgm:cxn modelId="{1D051C51-FD9B-834E-BBF1-B987BFA0C38B}" type="presParOf" srcId="{C4147B03-5009-C748-9DA4-C3A6335CEFB4}" destId="{48891B00-70AC-564B-82DB-6EBA83144EE8}" srcOrd="2" destOrd="0" presId="urn:microsoft.com/office/officeart/2005/8/layout/radial1"/>
    <dgm:cxn modelId="{484BADE2-80D9-7947-B7D5-7B4025F4AE27}" type="presParOf" srcId="{C4147B03-5009-C748-9DA4-C3A6335CEFB4}" destId="{F65991CF-8934-B443-8E37-08A02AEEB526}" srcOrd="3" destOrd="0" presId="urn:microsoft.com/office/officeart/2005/8/layout/radial1"/>
    <dgm:cxn modelId="{64C63001-876E-B247-B1D2-236233C3752F}" type="presParOf" srcId="{F65991CF-8934-B443-8E37-08A02AEEB526}" destId="{9280A7CE-9F10-ED4E-98D7-2DAA57F98739}" srcOrd="0" destOrd="0" presId="urn:microsoft.com/office/officeart/2005/8/layout/radial1"/>
    <dgm:cxn modelId="{247C8EEF-79BC-CE4F-8ADD-E6B1DF06F311}" type="presParOf" srcId="{C4147B03-5009-C748-9DA4-C3A6335CEFB4}" destId="{86B26B61-2816-3649-B408-73212BFD51E2}" srcOrd="4" destOrd="0" presId="urn:microsoft.com/office/officeart/2005/8/layout/radial1"/>
    <dgm:cxn modelId="{D7D7DF61-AD1B-DE47-8045-C6689EF83C6C}" type="presParOf" srcId="{C4147B03-5009-C748-9DA4-C3A6335CEFB4}" destId="{666C242E-FC65-F24A-9693-346D96A8DF86}" srcOrd="5" destOrd="0" presId="urn:microsoft.com/office/officeart/2005/8/layout/radial1"/>
    <dgm:cxn modelId="{88C421B9-D276-334A-AAB9-ABC906FFA029}" type="presParOf" srcId="{666C242E-FC65-F24A-9693-346D96A8DF86}" destId="{CB01346C-D44A-E042-BD26-EE697D954B8D}" srcOrd="0" destOrd="0" presId="urn:microsoft.com/office/officeart/2005/8/layout/radial1"/>
    <dgm:cxn modelId="{3B592BD2-CAF4-4D4D-860A-B45B3CFF702E}" type="presParOf" srcId="{C4147B03-5009-C748-9DA4-C3A6335CEFB4}" destId="{2FED63DA-E8FA-AC49-98C3-0DDF5708236B}" srcOrd="6" destOrd="0" presId="urn:microsoft.com/office/officeart/2005/8/layout/radial1"/>
    <dgm:cxn modelId="{D176575F-49A4-3646-A1EA-83A2118277DD}" type="presParOf" srcId="{C4147B03-5009-C748-9DA4-C3A6335CEFB4}" destId="{78D8A29A-044B-0A48-853E-82FCBF57E865}" srcOrd="7" destOrd="0" presId="urn:microsoft.com/office/officeart/2005/8/layout/radial1"/>
    <dgm:cxn modelId="{E40EEF2B-6E63-B84C-9446-411F4A5EB934}" type="presParOf" srcId="{78D8A29A-044B-0A48-853E-82FCBF57E865}" destId="{B8BA49AC-88A8-A049-B055-63E87B9D8ED3}" srcOrd="0" destOrd="0" presId="urn:microsoft.com/office/officeart/2005/8/layout/radial1"/>
    <dgm:cxn modelId="{FC8CC6AA-D612-F04F-BE6A-474853F58917}" type="presParOf" srcId="{C4147B03-5009-C748-9DA4-C3A6335CEFB4}" destId="{6E2D133A-FB70-4342-8728-330CAF4F47A2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90F732-C7A6-734E-A837-878CFC7383C3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48F59F-5480-394B-8E77-895001EABB6E}">
      <dgm:prSet phldrT="[Text]" custT="1"/>
      <dgm:spPr>
        <a:solidFill>
          <a:schemeClr val="bg1"/>
        </a:solidFill>
        <a:ln w="127000">
          <a:solidFill>
            <a:srgbClr val="4B658D"/>
          </a:solidFill>
        </a:ln>
      </dgm:spPr>
      <dgm:t>
        <a:bodyPr/>
        <a:lstStyle/>
        <a:p>
          <a:r>
            <a:rPr lang="en-US" sz="4800" b="1" i="0">
              <a:solidFill>
                <a:srgbClr val="4B658D"/>
              </a:solidFill>
              <a:latin typeface="Calibri" panose="020F0502020204030204" pitchFamily="34" charset="0"/>
              <a:cs typeface="Calibri" panose="020F0502020204030204" pitchFamily="34" charset="0"/>
            </a:rPr>
            <a:t>SAI</a:t>
          </a:r>
        </a:p>
      </dgm:t>
    </dgm:pt>
    <dgm:pt modelId="{A924D73A-5855-EF49-A520-D12EC28BD689}" type="parTrans" cxnId="{6E227E17-83B1-264B-917A-A80BFFCE5398}">
      <dgm:prSet/>
      <dgm:spPr/>
      <dgm:t>
        <a:bodyPr/>
        <a:lstStyle/>
        <a:p>
          <a:endParaRPr lang="en-US"/>
        </a:p>
      </dgm:t>
    </dgm:pt>
    <dgm:pt modelId="{27CA4F22-D32B-C842-AAB7-58C247210BA0}" type="sibTrans" cxnId="{6E227E17-83B1-264B-917A-A80BFFCE5398}">
      <dgm:prSet/>
      <dgm:spPr/>
      <dgm:t>
        <a:bodyPr/>
        <a:lstStyle/>
        <a:p>
          <a:endParaRPr lang="en-US"/>
        </a:p>
      </dgm:t>
    </dgm:pt>
    <dgm:pt modelId="{20E57BD9-8F95-D543-9B35-612276957ABE}">
      <dgm:prSet phldrT="[Text]"/>
      <dgm:spPr>
        <a:solidFill>
          <a:srgbClr val="3F1F61"/>
        </a:solidFill>
      </dgm:spPr>
      <dgm:t>
        <a:bodyPr/>
        <a:lstStyle/>
        <a:p>
          <a:r>
            <a:rPr lang="en-US" b="1" i="0" baseline="0">
              <a:latin typeface="Calibri" panose="020F0502020204030204" pitchFamily="34" charset="0"/>
              <a:cs typeface="Calibri" panose="020F0502020204030204" pitchFamily="34" charset="0"/>
            </a:rPr>
            <a:t>Parent(s) Assets</a:t>
          </a:r>
          <a:endParaRPr lang="en-US" b="1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891BF84-2B38-AC47-A66E-A5FC717D1C87}" type="parTrans" cxnId="{18591004-B6CB-5B49-B945-8EA01780319A}">
      <dgm:prSet/>
      <dgm:spPr>
        <a:ln w="127000">
          <a:solidFill>
            <a:srgbClr val="4B658D"/>
          </a:solidFill>
        </a:ln>
      </dgm:spPr>
      <dgm:t>
        <a:bodyPr/>
        <a:lstStyle/>
        <a:p>
          <a:endParaRPr lang="en-US"/>
        </a:p>
      </dgm:t>
    </dgm:pt>
    <dgm:pt modelId="{3E11E182-DF7C-7441-84BE-DDB71DA6D1E2}" type="sibTrans" cxnId="{18591004-B6CB-5B49-B945-8EA01780319A}">
      <dgm:prSet/>
      <dgm:spPr/>
      <dgm:t>
        <a:bodyPr/>
        <a:lstStyle/>
        <a:p>
          <a:endParaRPr lang="en-US"/>
        </a:p>
      </dgm:t>
    </dgm:pt>
    <dgm:pt modelId="{5AC47A17-1A10-644D-AEC0-804F1E9A8231}">
      <dgm:prSet phldrT="[Text]"/>
      <dgm:spPr>
        <a:solidFill>
          <a:srgbClr val="3F1F61"/>
        </a:solidFill>
      </dgm:spPr>
      <dgm:t>
        <a:bodyPr/>
        <a:lstStyle/>
        <a:p>
          <a:r>
            <a:rPr lang="en-US" b="1" i="0" baseline="0">
              <a:latin typeface="Calibri" panose="020F0502020204030204" pitchFamily="34" charset="0"/>
              <a:cs typeface="Calibri" panose="020F0502020204030204" pitchFamily="34" charset="0"/>
            </a:rPr>
            <a:t>Parent(s) Income</a:t>
          </a:r>
          <a:endParaRPr lang="en-US" b="1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2BB1756-C50E-0045-A12C-E4626EEAF110}" type="parTrans" cxnId="{F3AEA2B1-BFED-094A-91C1-10D53BA6F870}">
      <dgm:prSet/>
      <dgm:spPr>
        <a:ln w="127000">
          <a:solidFill>
            <a:srgbClr val="4B658D"/>
          </a:solidFill>
        </a:ln>
      </dgm:spPr>
      <dgm:t>
        <a:bodyPr/>
        <a:lstStyle/>
        <a:p>
          <a:endParaRPr lang="en-US"/>
        </a:p>
      </dgm:t>
    </dgm:pt>
    <dgm:pt modelId="{8F0FEF0B-72BD-4E44-BF76-410AB1782651}" type="sibTrans" cxnId="{F3AEA2B1-BFED-094A-91C1-10D53BA6F870}">
      <dgm:prSet/>
      <dgm:spPr/>
      <dgm:t>
        <a:bodyPr/>
        <a:lstStyle/>
        <a:p>
          <a:endParaRPr lang="en-US"/>
        </a:p>
      </dgm:t>
    </dgm:pt>
    <dgm:pt modelId="{BE60608D-4158-514B-960F-8892CDFCBB3F}">
      <dgm:prSet phldrT="[Text]"/>
      <dgm:spPr>
        <a:solidFill>
          <a:srgbClr val="009F9A"/>
        </a:solidFill>
      </dgm:spPr>
      <dgm:t>
        <a:bodyPr/>
        <a:lstStyle/>
        <a:p>
          <a:r>
            <a:rPr lang="en-US" b="1" i="0" baseline="0">
              <a:latin typeface="Calibri" panose="020F0502020204030204" pitchFamily="34" charset="0"/>
              <a:cs typeface="Calibri" panose="020F0502020204030204" pitchFamily="34" charset="0"/>
            </a:rPr>
            <a:t>Student Income</a:t>
          </a:r>
        </a:p>
      </dgm:t>
    </dgm:pt>
    <dgm:pt modelId="{8B7A9F36-4DCD-C849-A94A-7A9235A778D4}" type="sibTrans" cxnId="{23349572-716A-734A-B4C9-FDCEBAA86DAB}">
      <dgm:prSet/>
      <dgm:spPr/>
      <dgm:t>
        <a:bodyPr/>
        <a:lstStyle/>
        <a:p>
          <a:endParaRPr lang="en-US"/>
        </a:p>
      </dgm:t>
    </dgm:pt>
    <dgm:pt modelId="{75E5A520-58F4-DB4D-BE2A-9C9813A681DA}" type="parTrans" cxnId="{23349572-716A-734A-B4C9-FDCEBAA86DAB}">
      <dgm:prSet/>
      <dgm:spPr>
        <a:ln w="127000">
          <a:solidFill>
            <a:srgbClr val="4B658D"/>
          </a:solidFill>
        </a:ln>
      </dgm:spPr>
      <dgm:t>
        <a:bodyPr/>
        <a:lstStyle/>
        <a:p>
          <a:endParaRPr lang="en-US"/>
        </a:p>
      </dgm:t>
    </dgm:pt>
    <dgm:pt modelId="{253597A3-BBD6-9D4F-8C6A-59F390234CEF}">
      <dgm:prSet phldrT="[Text]"/>
      <dgm:spPr>
        <a:solidFill>
          <a:srgbClr val="009F9A"/>
        </a:solidFill>
      </dgm:spPr>
      <dgm:t>
        <a:bodyPr/>
        <a:lstStyle/>
        <a:p>
          <a:r>
            <a:rPr lang="en-US" b="1" i="0" baseline="0">
              <a:latin typeface="Calibri" panose="020F0502020204030204" pitchFamily="34" charset="0"/>
              <a:cs typeface="Calibri" panose="020F0502020204030204" pitchFamily="34" charset="0"/>
            </a:rPr>
            <a:t>Student Assets</a:t>
          </a:r>
          <a:endParaRPr lang="en-US" b="1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5C88A89-FE38-EF43-A562-BF104FF6C486}" type="sibTrans" cxnId="{13E656D3-3158-4C44-987A-AB156B1F617A}">
      <dgm:prSet/>
      <dgm:spPr/>
      <dgm:t>
        <a:bodyPr/>
        <a:lstStyle/>
        <a:p>
          <a:endParaRPr lang="en-US"/>
        </a:p>
      </dgm:t>
    </dgm:pt>
    <dgm:pt modelId="{E874BA7D-C4A7-764E-9EDA-617E8A13E49F}" type="parTrans" cxnId="{13E656D3-3158-4C44-987A-AB156B1F617A}">
      <dgm:prSet/>
      <dgm:spPr>
        <a:ln w="127000">
          <a:solidFill>
            <a:srgbClr val="4B658D"/>
          </a:solidFill>
        </a:ln>
      </dgm:spPr>
      <dgm:t>
        <a:bodyPr/>
        <a:lstStyle/>
        <a:p>
          <a:endParaRPr lang="en-US"/>
        </a:p>
      </dgm:t>
    </dgm:pt>
    <dgm:pt modelId="{C4147B03-5009-C748-9DA4-C3A6335CEFB4}" type="pres">
      <dgm:prSet presAssocID="{0790F732-C7A6-734E-A837-878CFC7383C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B5E410F-2363-5643-81ED-AC597B7F46B1}" type="pres">
      <dgm:prSet presAssocID="{3648F59F-5480-394B-8E77-895001EABB6E}" presName="centerShape" presStyleLbl="node0" presStyleIdx="0" presStyleCnt="1"/>
      <dgm:spPr/>
    </dgm:pt>
    <dgm:pt modelId="{A8F5F036-9AB8-104A-8365-8170BB74BF16}" type="pres">
      <dgm:prSet presAssocID="{75E5A520-58F4-DB4D-BE2A-9C9813A681DA}" presName="Name9" presStyleLbl="parChTrans1D2" presStyleIdx="0" presStyleCnt="4"/>
      <dgm:spPr/>
    </dgm:pt>
    <dgm:pt modelId="{F0E401C7-3AF0-1F4B-8F10-889D39B00FBF}" type="pres">
      <dgm:prSet presAssocID="{75E5A520-58F4-DB4D-BE2A-9C9813A681DA}" presName="connTx" presStyleLbl="parChTrans1D2" presStyleIdx="0" presStyleCnt="4"/>
      <dgm:spPr/>
    </dgm:pt>
    <dgm:pt modelId="{48891B00-70AC-564B-82DB-6EBA83144EE8}" type="pres">
      <dgm:prSet presAssocID="{BE60608D-4158-514B-960F-8892CDFCBB3F}" presName="node" presStyleLbl="node1" presStyleIdx="0" presStyleCnt="4" custRadScaleRad="101788" custRadScaleInc="-981">
        <dgm:presLayoutVars>
          <dgm:bulletEnabled val="1"/>
        </dgm:presLayoutVars>
      </dgm:prSet>
      <dgm:spPr/>
    </dgm:pt>
    <dgm:pt modelId="{F65991CF-8934-B443-8E37-08A02AEEB526}" type="pres">
      <dgm:prSet presAssocID="{2891BF84-2B38-AC47-A66E-A5FC717D1C87}" presName="Name9" presStyleLbl="parChTrans1D2" presStyleIdx="1" presStyleCnt="4"/>
      <dgm:spPr/>
    </dgm:pt>
    <dgm:pt modelId="{9280A7CE-9F10-ED4E-98D7-2DAA57F98739}" type="pres">
      <dgm:prSet presAssocID="{2891BF84-2B38-AC47-A66E-A5FC717D1C87}" presName="connTx" presStyleLbl="parChTrans1D2" presStyleIdx="1" presStyleCnt="4"/>
      <dgm:spPr/>
    </dgm:pt>
    <dgm:pt modelId="{86B26B61-2816-3649-B408-73212BFD51E2}" type="pres">
      <dgm:prSet presAssocID="{20E57BD9-8F95-D543-9B35-612276957ABE}" presName="node" presStyleLbl="node1" presStyleIdx="1" presStyleCnt="4">
        <dgm:presLayoutVars>
          <dgm:bulletEnabled val="1"/>
        </dgm:presLayoutVars>
      </dgm:prSet>
      <dgm:spPr/>
    </dgm:pt>
    <dgm:pt modelId="{666C242E-FC65-F24A-9693-346D96A8DF86}" type="pres">
      <dgm:prSet presAssocID="{E874BA7D-C4A7-764E-9EDA-617E8A13E49F}" presName="Name9" presStyleLbl="parChTrans1D2" presStyleIdx="2" presStyleCnt="4"/>
      <dgm:spPr/>
    </dgm:pt>
    <dgm:pt modelId="{CB01346C-D44A-E042-BD26-EE697D954B8D}" type="pres">
      <dgm:prSet presAssocID="{E874BA7D-C4A7-764E-9EDA-617E8A13E49F}" presName="connTx" presStyleLbl="parChTrans1D2" presStyleIdx="2" presStyleCnt="4"/>
      <dgm:spPr/>
    </dgm:pt>
    <dgm:pt modelId="{2FED63DA-E8FA-AC49-98C3-0DDF5708236B}" type="pres">
      <dgm:prSet presAssocID="{253597A3-BBD6-9D4F-8C6A-59F390234CEF}" presName="node" presStyleLbl="node1" presStyleIdx="2" presStyleCnt="4">
        <dgm:presLayoutVars>
          <dgm:bulletEnabled val="1"/>
        </dgm:presLayoutVars>
      </dgm:prSet>
      <dgm:spPr/>
    </dgm:pt>
    <dgm:pt modelId="{78D8A29A-044B-0A48-853E-82FCBF57E865}" type="pres">
      <dgm:prSet presAssocID="{72BB1756-C50E-0045-A12C-E4626EEAF110}" presName="Name9" presStyleLbl="parChTrans1D2" presStyleIdx="3" presStyleCnt="4"/>
      <dgm:spPr/>
    </dgm:pt>
    <dgm:pt modelId="{B8BA49AC-88A8-A049-B055-63E87B9D8ED3}" type="pres">
      <dgm:prSet presAssocID="{72BB1756-C50E-0045-A12C-E4626EEAF110}" presName="connTx" presStyleLbl="parChTrans1D2" presStyleIdx="3" presStyleCnt="4"/>
      <dgm:spPr/>
    </dgm:pt>
    <dgm:pt modelId="{6E2D133A-FB70-4342-8728-330CAF4F47A2}" type="pres">
      <dgm:prSet presAssocID="{5AC47A17-1A10-644D-AEC0-804F1E9A8231}" presName="node" presStyleLbl="node1" presStyleIdx="3" presStyleCnt="4">
        <dgm:presLayoutVars>
          <dgm:bulletEnabled val="1"/>
        </dgm:presLayoutVars>
      </dgm:prSet>
      <dgm:spPr/>
    </dgm:pt>
  </dgm:ptLst>
  <dgm:cxnLst>
    <dgm:cxn modelId="{D3059F00-72F8-7746-B85E-52B53881264A}" type="presOf" srcId="{5AC47A17-1A10-644D-AEC0-804F1E9A8231}" destId="{6E2D133A-FB70-4342-8728-330CAF4F47A2}" srcOrd="0" destOrd="0" presId="urn:microsoft.com/office/officeart/2005/8/layout/radial1"/>
    <dgm:cxn modelId="{18591004-B6CB-5B49-B945-8EA01780319A}" srcId="{3648F59F-5480-394B-8E77-895001EABB6E}" destId="{20E57BD9-8F95-D543-9B35-612276957ABE}" srcOrd="1" destOrd="0" parTransId="{2891BF84-2B38-AC47-A66E-A5FC717D1C87}" sibTransId="{3E11E182-DF7C-7441-84BE-DDB71DA6D1E2}"/>
    <dgm:cxn modelId="{5D129D06-38B2-C742-A129-C707B450568B}" type="presOf" srcId="{2891BF84-2B38-AC47-A66E-A5FC717D1C87}" destId="{9280A7CE-9F10-ED4E-98D7-2DAA57F98739}" srcOrd="1" destOrd="0" presId="urn:microsoft.com/office/officeart/2005/8/layout/radial1"/>
    <dgm:cxn modelId="{6E227E17-83B1-264B-917A-A80BFFCE5398}" srcId="{0790F732-C7A6-734E-A837-878CFC7383C3}" destId="{3648F59F-5480-394B-8E77-895001EABB6E}" srcOrd="0" destOrd="0" parTransId="{A924D73A-5855-EF49-A520-D12EC28BD689}" sibTransId="{27CA4F22-D32B-C842-AAB7-58C247210BA0}"/>
    <dgm:cxn modelId="{FED58C31-74A3-BC45-A31A-1AD9C6E038BC}" type="presOf" srcId="{75E5A520-58F4-DB4D-BE2A-9C9813A681DA}" destId="{A8F5F036-9AB8-104A-8365-8170BB74BF16}" srcOrd="0" destOrd="0" presId="urn:microsoft.com/office/officeart/2005/8/layout/radial1"/>
    <dgm:cxn modelId="{EE37C93A-CD5D-C04D-B4C1-D856CC9116FE}" type="presOf" srcId="{2891BF84-2B38-AC47-A66E-A5FC717D1C87}" destId="{F65991CF-8934-B443-8E37-08A02AEEB526}" srcOrd="0" destOrd="0" presId="urn:microsoft.com/office/officeart/2005/8/layout/radial1"/>
    <dgm:cxn modelId="{6791CC55-4930-204B-BEBA-9EF503C7FE14}" type="presOf" srcId="{0790F732-C7A6-734E-A837-878CFC7383C3}" destId="{C4147B03-5009-C748-9DA4-C3A6335CEFB4}" srcOrd="0" destOrd="0" presId="urn:microsoft.com/office/officeart/2005/8/layout/radial1"/>
    <dgm:cxn modelId="{9048786C-9406-E949-9B67-84613C4FC063}" type="presOf" srcId="{E874BA7D-C4A7-764E-9EDA-617E8A13E49F}" destId="{CB01346C-D44A-E042-BD26-EE697D954B8D}" srcOrd="1" destOrd="0" presId="urn:microsoft.com/office/officeart/2005/8/layout/radial1"/>
    <dgm:cxn modelId="{23349572-716A-734A-B4C9-FDCEBAA86DAB}" srcId="{3648F59F-5480-394B-8E77-895001EABB6E}" destId="{BE60608D-4158-514B-960F-8892CDFCBB3F}" srcOrd="0" destOrd="0" parTransId="{75E5A520-58F4-DB4D-BE2A-9C9813A681DA}" sibTransId="{8B7A9F36-4DCD-C849-A94A-7A9235A778D4}"/>
    <dgm:cxn modelId="{4B5A2485-5A48-3548-A5C9-F8C83AC771A4}" type="presOf" srcId="{BE60608D-4158-514B-960F-8892CDFCBB3F}" destId="{48891B00-70AC-564B-82DB-6EBA83144EE8}" srcOrd="0" destOrd="0" presId="urn:microsoft.com/office/officeart/2005/8/layout/radial1"/>
    <dgm:cxn modelId="{1321B492-4EE4-B745-BDDB-F1300840A1AF}" type="presOf" srcId="{72BB1756-C50E-0045-A12C-E4626EEAF110}" destId="{78D8A29A-044B-0A48-853E-82FCBF57E865}" srcOrd="0" destOrd="0" presId="urn:microsoft.com/office/officeart/2005/8/layout/radial1"/>
    <dgm:cxn modelId="{41286793-006A-0A4E-8568-D3D8AD1776DB}" type="presOf" srcId="{3648F59F-5480-394B-8E77-895001EABB6E}" destId="{3B5E410F-2363-5643-81ED-AC597B7F46B1}" srcOrd="0" destOrd="0" presId="urn:microsoft.com/office/officeart/2005/8/layout/radial1"/>
    <dgm:cxn modelId="{F3AEA2B1-BFED-094A-91C1-10D53BA6F870}" srcId="{3648F59F-5480-394B-8E77-895001EABB6E}" destId="{5AC47A17-1A10-644D-AEC0-804F1E9A8231}" srcOrd="3" destOrd="0" parTransId="{72BB1756-C50E-0045-A12C-E4626EEAF110}" sibTransId="{8F0FEF0B-72BD-4E44-BF76-410AB1782651}"/>
    <dgm:cxn modelId="{354841BF-D267-7D4C-B283-1569B5D225B4}" type="presOf" srcId="{20E57BD9-8F95-D543-9B35-612276957ABE}" destId="{86B26B61-2816-3649-B408-73212BFD51E2}" srcOrd="0" destOrd="0" presId="urn:microsoft.com/office/officeart/2005/8/layout/radial1"/>
    <dgm:cxn modelId="{2992D9D1-00E2-3943-8778-A7E33CC328E5}" type="presOf" srcId="{72BB1756-C50E-0045-A12C-E4626EEAF110}" destId="{B8BA49AC-88A8-A049-B055-63E87B9D8ED3}" srcOrd="1" destOrd="0" presId="urn:microsoft.com/office/officeart/2005/8/layout/radial1"/>
    <dgm:cxn modelId="{13E656D3-3158-4C44-987A-AB156B1F617A}" srcId="{3648F59F-5480-394B-8E77-895001EABB6E}" destId="{253597A3-BBD6-9D4F-8C6A-59F390234CEF}" srcOrd="2" destOrd="0" parTransId="{E874BA7D-C4A7-764E-9EDA-617E8A13E49F}" sibTransId="{A5C88A89-FE38-EF43-A562-BF104FF6C486}"/>
    <dgm:cxn modelId="{F2E75DE0-300B-B747-8FD5-3C2A088796EC}" type="presOf" srcId="{E874BA7D-C4A7-764E-9EDA-617E8A13E49F}" destId="{666C242E-FC65-F24A-9693-346D96A8DF86}" srcOrd="0" destOrd="0" presId="urn:microsoft.com/office/officeart/2005/8/layout/radial1"/>
    <dgm:cxn modelId="{0D8E7EE2-C3FE-EB44-9D3C-8F659B1393C3}" type="presOf" srcId="{253597A3-BBD6-9D4F-8C6A-59F390234CEF}" destId="{2FED63DA-E8FA-AC49-98C3-0DDF5708236B}" srcOrd="0" destOrd="0" presId="urn:microsoft.com/office/officeart/2005/8/layout/radial1"/>
    <dgm:cxn modelId="{8121B7ED-2F94-294B-BCC2-ADFF005429F8}" type="presOf" srcId="{75E5A520-58F4-DB4D-BE2A-9C9813A681DA}" destId="{F0E401C7-3AF0-1F4B-8F10-889D39B00FBF}" srcOrd="1" destOrd="0" presId="urn:microsoft.com/office/officeart/2005/8/layout/radial1"/>
    <dgm:cxn modelId="{42809202-C2AB-2541-92DD-91997341CEE7}" type="presParOf" srcId="{C4147B03-5009-C748-9DA4-C3A6335CEFB4}" destId="{3B5E410F-2363-5643-81ED-AC597B7F46B1}" srcOrd="0" destOrd="0" presId="urn:microsoft.com/office/officeart/2005/8/layout/radial1"/>
    <dgm:cxn modelId="{83C6D935-22F3-1746-87BF-FCDC1043F6F5}" type="presParOf" srcId="{C4147B03-5009-C748-9DA4-C3A6335CEFB4}" destId="{A8F5F036-9AB8-104A-8365-8170BB74BF16}" srcOrd="1" destOrd="0" presId="urn:microsoft.com/office/officeart/2005/8/layout/radial1"/>
    <dgm:cxn modelId="{0C99035E-901F-884B-AE9A-4CDB1F5B83F6}" type="presParOf" srcId="{A8F5F036-9AB8-104A-8365-8170BB74BF16}" destId="{F0E401C7-3AF0-1F4B-8F10-889D39B00FBF}" srcOrd="0" destOrd="0" presId="urn:microsoft.com/office/officeart/2005/8/layout/radial1"/>
    <dgm:cxn modelId="{1D051C51-FD9B-834E-BBF1-B987BFA0C38B}" type="presParOf" srcId="{C4147B03-5009-C748-9DA4-C3A6335CEFB4}" destId="{48891B00-70AC-564B-82DB-6EBA83144EE8}" srcOrd="2" destOrd="0" presId="urn:microsoft.com/office/officeart/2005/8/layout/radial1"/>
    <dgm:cxn modelId="{484BADE2-80D9-7947-B7D5-7B4025F4AE27}" type="presParOf" srcId="{C4147B03-5009-C748-9DA4-C3A6335CEFB4}" destId="{F65991CF-8934-B443-8E37-08A02AEEB526}" srcOrd="3" destOrd="0" presId="urn:microsoft.com/office/officeart/2005/8/layout/radial1"/>
    <dgm:cxn modelId="{64C63001-876E-B247-B1D2-236233C3752F}" type="presParOf" srcId="{F65991CF-8934-B443-8E37-08A02AEEB526}" destId="{9280A7CE-9F10-ED4E-98D7-2DAA57F98739}" srcOrd="0" destOrd="0" presId="urn:microsoft.com/office/officeart/2005/8/layout/radial1"/>
    <dgm:cxn modelId="{247C8EEF-79BC-CE4F-8ADD-E6B1DF06F311}" type="presParOf" srcId="{C4147B03-5009-C748-9DA4-C3A6335CEFB4}" destId="{86B26B61-2816-3649-B408-73212BFD51E2}" srcOrd="4" destOrd="0" presId="urn:microsoft.com/office/officeart/2005/8/layout/radial1"/>
    <dgm:cxn modelId="{D7D7DF61-AD1B-DE47-8045-C6689EF83C6C}" type="presParOf" srcId="{C4147B03-5009-C748-9DA4-C3A6335CEFB4}" destId="{666C242E-FC65-F24A-9693-346D96A8DF86}" srcOrd="5" destOrd="0" presId="urn:microsoft.com/office/officeart/2005/8/layout/radial1"/>
    <dgm:cxn modelId="{88C421B9-D276-334A-AAB9-ABC906FFA029}" type="presParOf" srcId="{666C242E-FC65-F24A-9693-346D96A8DF86}" destId="{CB01346C-D44A-E042-BD26-EE697D954B8D}" srcOrd="0" destOrd="0" presId="urn:microsoft.com/office/officeart/2005/8/layout/radial1"/>
    <dgm:cxn modelId="{3B592BD2-CAF4-4D4D-860A-B45B3CFF702E}" type="presParOf" srcId="{C4147B03-5009-C748-9DA4-C3A6335CEFB4}" destId="{2FED63DA-E8FA-AC49-98C3-0DDF5708236B}" srcOrd="6" destOrd="0" presId="urn:microsoft.com/office/officeart/2005/8/layout/radial1"/>
    <dgm:cxn modelId="{D176575F-49A4-3646-A1EA-83A2118277DD}" type="presParOf" srcId="{C4147B03-5009-C748-9DA4-C3A6335CEFB4}" destId="{78D8A29A-044B-0A48-853E-82FCBF57E865}" srcOrd="7" destOrd="0" presId="urn:microsoft.com/office/officeart/2005/8/layout/radial1"/>
    <dgm:cxn modelId="{E40EEF2B-6E63-B84C-9446-411F4A5EB934}" type="presParOf" srcId="{78D8A29A-044B-0A48-853E-82FCBF57E865}" destId="{B8BA49AC-88A8-A049-B055-63E87B9D8ED3}" srcOrd="0" destOrd="0" presId="urn:microsoft.com/office/officeart/2005/8/layout/radial1"/>
    <dgm:cxn modelId="{FC8CC6AA-D612-F04F-BE6A-474853F58917}" type="presParOf" srcId="{C4147B03-5009-C748-9DA4-C3A6335CEFB4}" destId="{6E2D133A-FB70-4342-8728-330CAF4F47A2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E410F-2363-5643-81ED-AC597B7F46B1}">
      <dsp:nvSpPr>
        <dsp:cNvPr id="0" name=""/>
        <dsp:cNvSpPr/>
      </dsp:nvSpPr>
      <dsp:spPr>
        <a:xfrm>
          <a:off x="3317797" y="1963130"/>
          <a:ext cx="1492405" cy="1492405"/>
        </a:xfrm>
        <a:prstGeom prst="ellipse">
          <a:avLst/>
        </a:prstGeom>
        <a:solidFill>
          <a:schemeClr val="bg1"/>
        </a:solidFill>
        <a:ln w="127000" cap="flat" cmpd="sng" algn="ctr">
          <a:solidFill>
            <a:srgbClr val="A526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i="0" kern="1200">
              <a:solidFill>
                <a:srgbClr val="A5264A"/>
              </a:solidFill>
              <a:latin typeface="Calibri" panose="020F0502020204030204" pitchFamily="34" charset="0"/>
              <a:cs typeface="Calibri" panose="020F0502020204030204" pitchFamily="34" charset="0"/>
            </a:rPr>
            <a:t>SAI</a:t>
          </a:r>
        </a:p>
      </dsp:txBody>
      <dsp:txXfrm>
        <a:off x="3536355" y="2181688"/>
        <a:ext cx="1055289" cy="1055289"/>
      </dsp:txXfrm>
    </dsp:sp>
    <dsp:sp modelId="{A8F5F036-9AB8-104A-8365-8170BB74BF16}">
      <dsp:nvSpPr>
        <dsp:cNvPr id="0" name=""/>
        <dsp:cNvSpPr/>
      </dsp:nvSpPr>
      <dsp:spPr>
        <a:xfrm rot="16173307">
          <a:off x="3820985" y="1711242"/>
          <a:ext cx="470785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70785" y="16525"/>
              </a:lnTo>
            </a:path>
          </a:pathLst>
        </a:custGeom>
        <a:noFill/>
        <a:ln w="127000" cap="flat" cmpd="sng" algn="ctr">
          <a:solidFill>
            <a:srgbClr val="A526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044608" y="1715998"/>
        <a:ext cx="23539" cy="23539"/>
      </dsp:txXfrm>
    </dsp:sp>
    <dsp:sp modelId="{48891B00-70AC-564B-82DB-6EBA83144EE8}">
      <dsp:nvSpPr>
        <dsp:cNvPr id="0" name=""/>
        <dsp:cNvSpPr/>
      </dsp:nvSpPr>
      <dsp:spPr>
        <a:xfrm>
          <a:off x="3302554" y="0"/>
          <a:ext cx="1492405" cy="1492405"/>
        </a:xfrm>
        <a:prstGeom prst="ellipse">
          <a:avLst/>
        </a:prstGeom>
        <a:solidFill>
          <a:srgbClr val="F0762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>
              <a:latin typeface="Calibri" panose="020F0502020204030204" pitchFamily="34" charset="0"/>
              <a:cs typeface="Calibri" panose="020F0502020204030204" pitchFamily="34" charset="0"/>
            </a:rPr>
            <a:t>Student Income</a:t>
          </a:r>
        </a:p>
      </dsp:txBody>
      <dsp:txXfrm>
        <a:off x="3521112" y="218558"/>
        <a:ext cx="1055289" cy="1055289"/>
      </dsp:txXfrm>
    </dsp:sp>
    <dsp:sp modelId="{F65991CF-8934-B443-8E37-08A02AEEB526}">
      <dsp:nvSpPr>
        <dsp:cNvPr id="0" name=""/>
        <dsp:cNvSpPr/>
      </dsp:nvSpPr>
      <dsp:spPr>
        <a:xfrm>
          <a:off x="4810202" y="2692808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0" cap="flat" cmpd="sng" algn="ctr">
          <a:solidFill>
            <a:srgbClr val="A526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24554" y="2698051"/>
        <a:ext cx="22563" cy="22563"/>
      </dsp:txXfrm>
    </dsp:sp>
    <dsp:sp modelId="{86B26B61-2816-3649-B408-73212BFD51E2}">
      <dsp:nvSpPr>
        <dsp:cNvPr id="0" name=""/>
        <dsp:cNvSpPr/>
      </dsp:nvSpPr>
      <dsp:spPr>
        <a:xfrm>
          <a:off x="5261469" y="1963130"/>
          <a:ext cx="1492405" cy="1492405"/>
        </a:xfrm>
        <a:prstGeom prst="ellipse">
          <a:avLst/>
        </a:prstGeom>
        <a:solidFill>
          <a:srgbClr val="2D4FA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>
              <a:latin typeface="Calibri" panose="020F0502020204030204" pitchFamily="34" charset="0"/>
              <a:cs typeface="Calibri" panose="020F0502020204030204" pitchFamily="34" charset="0"/>
            </a:rPr>
            <a:t>Parent(s) Assets</a:t>
          </a:r>
          <a:endParaRPr lang="en-US" sz="2100" b="1" i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80027" y="2181688"/>
        <a:ext cx="1055289" cy="1055289"/>
      </dsp:txXfrm>
    </dsp:sp>
    <dsp:sp modelId="{666C242E-FC65-F24A-9693-346D96A8DF86}">
      <dsp:nvSpPr>
        <dsp:cNvPr id="0" name=""/>
        <dsp:cNvSpPr/>
      </dsp:nvSpPr>
      <dsp:spPr>
        <a:xfrm rot="5400000">
          <a:off x="3838366" y="3664644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0" cap="flat" cmpd="sng" algn="ctr">
          <a:solidFill>
            <a:srgbClr val="A526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52718" y="3669887"/>
        <a:ext cx="22563" cy="22563"/>
      </dsp:txXfrm>
    </dsp:sp>
    <dsp:sp modelId="{2FED63DA-E8FA-AC49-98C3-0DDF5708236B}">
      <dsp:nvSpPr>
        <dsp:cNvPr id="0" name=""/>
        <dsp:cNvSpPr/>
      </dsp:nvSpPr>
      <dsp:spPr>
        <a:xfrm>
          <a:off x="3317797" y="3906802"/>
          <a:ext cx="1492405" cy="1492405"/>
        </a:xfrm>
        <a:prstGeom prst="ellipse">
          <a:avLst/>
        </a:prstGeom>
        <a:solidFill>
          <a:srgbClr val="F0762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>
              <a:latin typeface="Calibri" panose="020F0502020204030204" pitchFamily="34" charset="0"/>
              <a:cs typeface="Calibri" panose="020F0502020204030204" pitchFamily="34" charset="0"/>
            </a:rPr>
            <a:t>Student Assets</a:t>
          </a:r>
          <a:endParaRPr lang="en-US" sz="2100" b="1" i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536355" y="4125360"/>
        <a:ext cx="1055289" cy="1055289"/>
      </dsp:txXfrm>
    </dsp:sp>
    <dsp:sp modelId="{78D8A29A-044B-0A48-853E-82FCBF57E865}">
      <dsp:nvSpPr>
        <dsp:cNvPr id="0" name=""/>
        <dsp:cNvSpPr/>
      </dsp:nvSpPr>
      <dsp:spPr>
        <a:xfrm rot="10800000">
          <a:off x="2866530" y="2692808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0" cap="flat" cmpd="sng" algn="ctr">
          <a:solidFill>
            <a:srgbClr val="A526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080882" y="2698051"/>
        <a:ext cx="22563" cy="22563"/>
      </dsp:txXfrm>
    </dsp:sp>
    <dsp:sp modelId="{6E2D133A-FB70-4342-8728-330CAF4F47A2}">
      <dsp:nvSpPr>
        <dsp:cNvPr id="0" name=""/>
        <dsp:cNvSpPr/>
      </dsp:nvSpPr>
      <dsp:spPr>
        <a:xfrm>
          <a:off x="1374125" y="1963130"/>
          <a:ext cx="1492405" cy="1492405"/>
        </a:xfrm>
        <a:prstGeom prst="ellipse">
          <a:avLst/>
        </a:prstGeom>
        <a:solidFill>
          <a:srgbClr val="2D4FA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>
              <a:latin typeface="Calibri" panose="020F0502020204030204" pitchFamily="34" charset="0"/>
              <a:cs typeface="Calibri" panose="020F0502020204030204" pitchFamily="34" charset="0"/>
            </a:rPr>
            <a:t>Parent(s) Income</a:t>
          </a:r>
          <a:endParaRPr lang="en-US" sz="2100" b="1" i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592683" y="2181688"/>
        <a:ext cx="1055289" cy="10552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E410F-2363-5643-81ED-AC597B7F46B1}">
      <dsp:nvSpPr>
        <dsp:cNvPr id="0" name=""/>
        <dsp:cNvSpPr/>
      </dsp:nvSpPr>
      <dsp:spPr>
        <a:xfrm>
          <a:off x="3317797" y="1963130"/>
          <a:ext cx="1492405" cy="1492405"/>
        </a:xfrm>
        <a:prstGeom prst="ellipse">
          <a:avLst/>
        </a:prstGeom>
        <a:solidFill>
          <a:schemeClr val="bg1"/>
        </a:solidFill>
        <a:ln w="127000" cap="flat" cmpd="sng" algn="ctr">
          <a:solidFill>
            <a:srgbClr val="4B658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i="0" kern="1200">
              <a:solidFill>
                <a:srgbClr val="4B658D"/>
              </a:solidFill>
              <a:latin typeface="Calibri" panose="020F0502020204030204" pitchFamily="34" charset="0"/>
              <a:cs typeface="Calibri" panose="020F0502020204030204" pitchFamily="34" charset="0"/>
            </a:rPr>
            <a:t>SAI</a:t>
          </a:r>
        </a:p>
      </dsp:txBody>
      <dsp:txXfrm>
        <a:off x="3536355" y="2181688"/>
        <a:ext cx="1055289" cy="1055289"/>
      </dsp:txXfrm>
    </dsp:sp>
    <dsp:sp modelId="{A8F5F036-9AB8-104A-8365-8170BB74BF16}">
      <dsp:nvSpPr>
        <dsp:cNvPr id="0" name=""/>
        <dsp:cNvSpPr/>
      </dsp:nvSpPr>
      <dsp:spPr>
        <a:xfrm rot="16173307">
          <a:off x="3820985" y="1711242"/>
          <a:ext cx="470785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70785" y="16525"/>
              </a:lnTo>
            </a:path>
          </a:pathLst>
        </a:custGeom>
        <a:noFill/>
        <a:ln w="127000" cap="flat" cmpd="sng" algn="ctr">
          <a:solidFill>
            <a:srgbClr val="4B658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044608" y="1715998"/>
        <a:ext cx="23539" cy="23539"/>
      </dsp:txXfrm>
    </dsp:sp>
    <dsp:sp modelId="{48891B00-70AC-564B-82DB-6EBA83144EE8}">
      <dsp:nvSpPr>
        <dsp:cNvPr id="0" name=""/>
        <dsp:cNvSpPr/>
      </dsp:nvSpPr>
      <dsp:spPr>
        <a:xfrm>
          <a:off x="3302554" y="0"/>
          <a:ext cx="1492405" cy="1492405"/>
        </a:xfrm>
        <a:prstGeom prst="ellipse">
          <a:avLst/>
        </a:prstGeom>
        <a:solidFill>
          <a:srgbClr val="009F9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>
              <a:latin typeface="Calibri" panose="020F0502020204030204" pitchFamily="34" charset="0"/>
              <a:cs typeface="Calibri" panose="020F0502020204030204" pitchFamily="34" charset="0"/>
            </a:rPr>
            <a:t>Student Income</a:t>
          </a:r>
        </a:p>
      </dsp:txBody>
      <dsp:txXfrm>
        <a:off x="3521112" y="218558"/>
        <a:ext cx="1055289" cy="1055289"/>
      </dsp:txXfrm>
    </dsp:sp>
    <dsp:sp modelId="{F65991CF-8934-B443-8E37-08A02AEEB526}">
      <dsp:nvSpPr>
        <dsp:cNvPr id="0" name=""/>
        <dsp:cNvSpPr/>
      </dsp:nvSpPr>
      <dsp:spPr>
        <a:xfrm>
          <a:off x="4810202" y="2692808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0" cap="flat" cmpd="sng" algn="ctr">
          <a:solidFill>
            <a:srgbClr val="4B658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24554" y="2698051"/>
        <a:ext cx="22563" cy="22563"/>
      </dsp:txXfrm>
    </dsp:sp>
    <dsp:sp modelId="{86B26B61-2816-3649-B408-73212BFD51E2}">
      <dsp:nvSpPr>
        <dsp:cNvPr id="0" name=""/>
        <dsp:cNvSpPr/>
      </dsp:nvSpPr>
      <dsp:spPr>
        <a:xfrm>
          <a:off x="5261469" y="1963130"/>
          <a:ext cx="1492405" cy="1492405"/>
        </a:xfrm>
        <a:prstGeom prst="ellipse">
          <a:avLst/>
        </a:prstGeom>
        <a:solidFill>
          <a:srgbClr val="3F1F6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>
              <a:latin typeface="Calibri" panose="020F0502020204030204" pitchFamily="34" charset="0"/>
              <a:cs typeface="Calibri" panose="020F0502020204030204" pitchFamily="34" charset="0"/>
            </a:rPr>
            <a:t>Parent(s) Assets</a:t>
          </a:r>
          <a:endParaRPr lang="en-US" sz="2100" b="1" i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80027" y="2181688"/>
        <a:ext cx="1055289" cy="1055289"/>
      </dsp:txXfrm>
    </dsp:sp>
    <dsp:sp modelId="{666C242E-FC65-F24A-9693-346D96A8DF86}">
      <dsp:nvSpPr>
        <dsp:cNvPr id="0" name=""/>
        <dsp:cNvSpPr/>
      </dsp:nvSpPr>
      <dsp:spPr>
        <a:xfrm rot="5400000">
          <a:off x="3838366" y="3664644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0" cap="flat" cmpd="sng" algn="ctr">
          <a:solidFill>
            <a:srgbClr val="4B658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52718" y="3669887"/>
        <a:ext cx="22563" cy="22563"/>
      </dsp:txXfrm>
    </dsp:sp>
    <dsp:sp modelId="{2FED63DA-E8FA-AC49-98C3-0DDF5708236B}">
      <dsp:nvSpPr>
        <dsp:cNvPr id="0" name=""/>
        <dsp:cNvSpPr/>
      </dsp:nvSpPr>
      <dsp:spPr>
        <a:xfrm>
          <a:off x="3317797" y="3906802"/>
          <a:ext cx="1492405" cy="1492405"/>
        </a:xfrm>
        <a:prstGeom prst="ellipse">
          <a:avLst/>
        </a:prstGeom>
        <a:solidFill>
          <a:srgbClr val="009F9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>
              <a:latin typeface="Calibri" panose="020F0502020204030204" pitchFamily="34" charset="0"/>
              <a:cs typeface="Calibri" panose="020F0502020204030204" pitchFamily="34" charset="0"/>
            </a:rPr>
            <a:t>Student Assets</a:t>
          </a:r>
          <a:endParaRPr lang="en-US" sz="2100" b="1" i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536355" y="4125360"/>
        <a:ext cx="1055289" cy="1055289"/>
      </dsp:txXfrm>
    </dsp:sp>
    <dsp:sp modelId="{78D8A29A-044B-0A48-853E-82FCBF57E865}">
      <dsp:nvSpPr>
        <dsp:cNvPr id="0" name=""/>
        <dsp:cNvSpPr/>
      </dsp:nvSpPr>
      <dsp:spPr>
        <a:xfrm rot="10800000">
          <a:off x="2866530" y="2692808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0" cap="flat" cmpd="sng" algn="ctr">
          <a:solidFill>
            <a:srgbClr val="4B658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080882" y="2698051"/>
        <a:ext cx="22563" cy="22563"/>
      </dsp:txXfrm>
    </dsp:sp>
    <dsp:sp modelId="{6E2D133A-FB70-4342-8728-330CAF4F47A2}">
      <dsp:nvSpPr>
        <dsp:cNvPr id="0" name=""/>
        <dsp:cNvSpPr/>
      </dsp:nvSpPr>
      <dsp:spPr>
        <a:xfrm>
          <a:off x="1374125" y="1963130"/>
          <a:ext cx="1492405" cy="1492405"/>
        </a:xfrm>
        <a:prstGeom prst="ellipse">
          <a:avLst/>
        </a:prstGeom>
        <a:solidFill>
          <a:srgbClr val="3F1F6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>
              <a:latin typeface="Calibri" panose="020F0502020204030204" pitchFamily="34" charset="0"/>
              <a:cs typeface="Calibri" panose="020F0502020204030204" pitchFamily="34" charset="0"/>
            </a:rPr>
            <a:t>Parent(s) Income</a:t>
          </a:r>
          <a:endParaRPr lang="en-US" sz="2100" b="1" i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592683" y="2181688"/>
        <a:ext cx="1055289" cy="1055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2608C2-AF90-E799-F953-779ACE12A8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791CE1-E074-0020-955F-16D6E0ABF1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A5088-8BFC-E44A-8E90-800AFBDE89C8}" type="datetimeFigureOut">
              <a:rPr lang="en-US" smtClean="0"/>
              <a:t>9/16/25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25F41A-90B2-C3B2-409A-8DBC61645A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0349F-FF12-D383-E561-2B7F140ECB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1A562-5940-084A-8E98-3B488AA00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881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68412-D0CE-CB49-8791-F569FF25121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055B1-D0EF-7A47-B07A-320CD869E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5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self and </a:t>
            </a:r>
            <a:r>
              <a:rPr lang="en-US" err="1"/>
              <a:t>INvestEd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055B1-D0EF-7A47-B07A-320CD869E2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72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055B1-D0EF-7A47-B07A-320CD869E2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19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055B1-D0EF-7A47-B07A-320CD869E2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54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055B1-D0EF-7A47-B07A-320CD869E2E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6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4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1.png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8.jpe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3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image" Target="../media/image29.png"/><Relationship Id="rId16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3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image" Target="../media/image51.png"/><Relationship Id="rId16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18" Type="http://schemas.openxmlformats.org/officeDocument/2006/relationships/image" Target="../media/image59.svg"/><Relationship Id="rId26" Type="http://schemas.openxmlformats.org/officeDocument/2006/relationships/image" Target="../media/image61.svg"/><Relationship Id="rId3" Type="http://schemas.openxmlformats.org/officeDocument/2006/relationships/image" Target="../media/image39.svg"/><Relationship Id="rId21" Type="http://schemas.openxmlformats.org/officeDocument/2006/relationships/image" Target="../media/image34.png"/><Relationship Id="rId7" Type="http://schemas.openxmlformats.org/officeDocument/2006/relationships/image" Target="../media/image43.svg"/><Relationship Id="rId12" Type="http://schemas.openxmlformats.org/officeDocument/2006/relationships/image" Target="../media/image56.png"/><Relationship Id="rId17" Type="http://schemas.openxmlformats.org/officeDocument/2006/relationships/image" Target="../media/image58.png"/><Relationship Id="rId25" Type="http://schemas.openxmlformats.org/officeDocument/2006/relationships/image" Target="../media/image60.png"/><Relationship Id="rId2" Type="http://schemas.openxmlformats.org/officeDocument/2006/relationships/image" Target="../media/image38.png"/><Relationship Id="rId16" Type="http://schemas.openxmlformats.org/officeDocument/2006/relationships/image" Target="../media/image7.png"/><Relationship Id="rId20" Type="http://schemas.openxmlformats.org/officeDocument/2006/relationships/image" Target="../media/image33.svg"/><Relationship Id="rId29" Type="http://schemas.openxmlformats.org/officeDocument/2006/relationships/image" Target="../media/image6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png"/><Relationship Id="rId11" Type="http://schemas.openxmlformats.org/officeDocument/2006/relationships/image" Target="../media/image55.svg"/><Relationship Id="rId24" Type="http://schemas.openxmlformats.org/officeDocument/2006/relationships/image" Target="../media/image37.svg"/><Relationship Id="rId5" Type="http://schemas.openxmlformats.org/officeDocument/2006/relationships/image" Target="../media/image41.svg"/><Relationship Id="rId15" Type="http://schemas.openxmlformats.org/officeDocument/2006/relationships/image" Target="../media/image19.png"/><Relationship Id="rId23" Type="http://schemas.openxmlformats.org/officeDocument/2006/relationships/image" Target="../media/image36.png"/><Relationship Id="rId28" Type="http://schemas.openxmlformats.org/officeDocument/2006/relationships/image" Target="../media/image63.svg"/><Relationship Id="rId10" Type="http://schemas.openxmlformats.org/officeDocument/2006/relationships/image" Target="../media/image54.png"/><Relationship Id="rId19" Type="http://schemas.openxmlformats.org/officeDocument/2006/relationships/image" Target="../media/image32.png"/><Relationship Id="rId4" Type="http://schemas.openxmlformats.org/officeDocument/2006/relationships/image" Target="../media/image40.png"/><Relationship Id="rId9" Type="http://schemas.openxmlformats.org/officeDocument/2006/relationships/image" Target="../media/image53.svg"/><Relationship Id="rId14" Type="http://schemas.openxmlformats.org/officeDocument/2006/relationships/image" Target="../media/image3.png"/><Relationship Id="rId22" Type="http://schemas.openxmlformats.org/officeDocument/2006/relationships/image" Target="../media/image35.svg"/><Relationship Id="rId27" Type="http://schemas.openxmlformats.org/officeDocument/2006/relationships/image" Target="../media/image62.png"/><Relationship Id="rId30" Type="http://schemas.openxmlformats.org/officeDocument/2006/relationships/image" Target="../media/image65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desks in a classroom&#10;&#10;Description automatically generated">
            <a:extLst>
              <a:ext uri="{FF2B5EF4-FFF2-40B4-BE49-F238E27FC236}">
                <a16:creationId xmlns:a16="http://schemas.microsoft.com/office/drawing/2014/main" id="{68FD1587-CC4E-987C-C454-E4FEDA968C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0"/>
            <a:ext cx="11870432" cy="6857028"/>
          </a:xfrm>
          <a:prstGeom prst="rect">
            <a:avLst/>
          </a:prstGeom>
        </p:spPr>
      </p:pic>
      <p:pic>
        <p:nvPicPr>
          <p:cNvPr id="3" name="Picture 2" descr="A group of people sitting at desks in a classroom&#10;&#10;Description automatically generated">
            <a:extLst>
              <a:ext uri="{FF2B5EF4-FFF2-40B4-BE49-F238E27FC236}">
                <a16:creationId xmlns:a16="http://schemas.microsoft.com/office/drawing/2014/main" id="{0751730B-D18A-DB54-24E9-BF6939CA1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-185756"/>
            <a:ext cx="12192000" cy="70427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1B7777-8D60-B045-2254-0BB038F3A20C}"/>
              </a:ext>
            </a:extLst>
          </p:cNvPr>
          <p:cNvSpPr/>
          <p:nvPr userDrawn="1"/>
        </p:nvSpPr>
        <p:spPr>
          <a:xfrm>
            <a:off x="-11646" y="5883155"/>
            <a:ext cx="12203645" cy="97484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06C242-4251-9ABD-297D-8EDB07CE958B}"/>
              </a:ext>
            </a:extLst>
          </p:cNvPr>
          <p:cNvCxnSpPr>
            <a:cxnSpLocks/>
          </p:cNvCxnSpPr>
          <p:nvPr userDrawn="1"/>
        </p:nvCxnSpPr>
        <p:spPr>
          <a:xfrm>
            <a:off x="-11645" y="5859333"/>
            <a:ext cx="12203645" cy="0"/>
          </a:xfrm>
          <a:prstGeom prst="line">
            <a:avLst/>
          </a:prstGeom>
          <a:ln w="66675">
            <a:solidFill>
              <a:srgbClr val="F4C63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EB5B278-CE32-6FC1-533D-190027A5FE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3405" y="5905684"/>
            <a:ext cx="2428409" cy="96124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3B7729E-2AD7-CE31-3553-534C73451AD4}"/>
              </a:ext>
            </a:extLst>
          </p:cNvPr>
          <p:cNvSpPr/>
          <p:nvPr userDrawn="1"/>
        </p:nvSpPr>
        <p:spPr>
          <a:xfrm>
            <a:off x="373405" y="571576"/>
            <a:ext cx="10886467" cy="1274344"/>
          </a:xfrm>
          <a:custGeom>
            <a:avLst/>
            <a:gdLst>
              <a:gd name="connsiteX0" fmla="*/ 498664 w 10886467"/>
              <a:gd name="connsiteY0" fmla="*/ 0 h 1274344"/>
              <a:gd name="connsiteX1" fmla="*/ 997330 w 10886467"/>
              <a:gd name="connsiteY1" fmla="*/ 1 h 1274344"/>
              <a:gd name="connsiteX2" fmla="*/ 4249191 w 10886467"/>
              <a:gd name="connsiteY2" fmla="*/ 1 h 1274344"/>
              <a:gd name="connsiteX3" fmla="*/ 4249191 w 10886467"/>
              <a:gd name="connsiteY3" fmla="*/ 0 h 1274344"/>
              <a:gd name="connsiteX4" fmla="*/ 7684056 w 10886467"/>
              <a:gd name="connsiteY4" fmla="*/ 0 h 1274344"/>
              <a:gd name="connsiteX5" fmla="*/ 7732414 w 10886467"/>
              <a:gd name="connsiteY5" fmla="*/ 0 h 1274344"/>
              <a:gd name="connsiteX6" fmla="*/ 8182721 w 10886467"/>
              <a:gd name="connsiteY6" fmla="*/ 0 h 1274344"/>
              <a:gd name="connsiteX7" fmla="*/ 8235788 w 10886467"/>
              <a:gd name="connsiteY7" fmla="*/ 6799 h 1274344"/>
              <a:gd name="connsiteX8" fmla="*/ 9889137 w 10886467"/>
              <a:gd name="connsiteY8" fmla="*/ 6799 h 1274344"/>
              <a:gd name="connsiteX9" fmla="*/ 9937496 w 10886467"/>
              <a:gd name="connsiteY9" fmla="*/ 6799 h 1274344"/>
              <a:gd name="connsiteX10" fmla="*/ 10387803 w 10886467"/>
              <a:gd name="connsiteY10" fmla="*/ 6799 h 1274344"/>
              <a:gd name="connsiteX11" fmla="*/ 10886467 w 10886467"/>
              <a:gd name="connsiteY11" fmla="*/ 640572 h 1274344"/>
              <a:gd name="connsiteX12" fmla="*/ 10387803 w 10886467"/>
              <a:gd name="connsiteY12" fmla="*/ 1274344 h 1274344"/>
              <a:gd name="connsiteX13" fmla="*/ 9889137 w 10886467"/>
              <a:gd name="connsiteY13" fmla="*/ 1274343 h 1274344"/>
              <a:gd name="connsiteX14" fmla="*/ 6637277 w 10886467"/>
              <a:gd name="connsiteY14" fmla="*/ 1274343 h 1274344"/>
              <a:gd name="connsiteX15" fmla="*/ 6637277 w 10886467"/>
              <a:gd name="connsiteY15" fmla="*/ 1274344 h 1274344"/>
              <a:gd name="connsiteX16" fmla="*/ 3202412 w 10886467"/>
              <a:gd name="connsiteY16" fmla="*/ 1274344 h 1274344"/>
              <a:gd name="connsiteX17" fmla="*/ 3154053 w 10886467"/>
              <a:gd name="connsiteY17" fmla="*/ 1274344 h 1274344"/>
              <a:gd name="connsiteX18" fmla="*/ 2703747 w 10886467"/>
              <a:gd name="connsiteY18" fmla="*/ 1274344 h 1274344"/>
              <a:gd name="connsiteX19" fmla="*/ 2650680 w 10886467"/>
              <a:gd name="connsiteY19" fmla="*/ 1267545 h 1274344"/>
              <a:gd name="connsiteX20" fmla="*/ 997330 w 10886467"/>
              <a:gd name="connsiteY20" fmla="*/ 1267545 h 1274344"/>
              <a:gd name="connsiteX21" fmla="*/ 948971 w 10886467"/>
              <a:gd name="connsiteY21" fmla="*/ 1267545 h 1274344"/>
              <a:gd name="connsiteX22" fmla="*/ 498664 w 10886467"/>
              <a:gd name="connsiteY22" fmla="*/ 1267545 h 1274344"/>
              <a:gd name="connsiteX23" fmla="*/ 0 w 10886467"/>
              <a:gd name="connsiteY23" fmla="*/ 633773 h 1274344"/>
              <a:gd name="connsiteX24" fmla="*/ 498664 w 10886467"/>
              <a:gd name="connsiteY24" fmla="*/ 0 h 127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886467" h="1274344">
                <a:moveTo>
                  <a:pt x="498664" y="0"/>
                </a:moveTo>
                <a:lnTo>
                  <a:pt x="997330" y="1"/>
                </a:lnTo>
                <a:lnTo>
                  <a:pt x="4249191" y="1"/>
                </a:lnTo>
                <a:lnTo>
                  <a:pt x="4249191" y="0"/>
                </a:lnTo>
                <a:lnTo>
                  <a:pt x="7684056" y="0"/>
                </a:lnTo>
                <a:lnTo>
                  <a:pt x="7732414" y="0"/>
                </a:lnTo>
                <a:lnTo>
                  <a:pt x="8182721" y="0"/>
                </a:lnTo>
                <a:lnTo>
                  <a:pt x="8235788" y="6799"/>
                </a:lnTo>
                <a:lnTo>
                  <a:pt x="9889137" y="6799"/>
                </a:lnTo>
                <a:lnTo>
                  <a:pt x="9937496" y="6799"/>
                </a:lnTo>
                <a:lnTo>
                  <a:pt x="10387803" y="6799"/>
                </a:lnTo>
                <a:cubicBezTo>
                  <a:pt x="10663207" y="6799"/>
                  <a:pt x="10886467" y="290549"/>
                  <a:pt x="10886467" y="640572"/>
                </a:cubicBezTo>
                <a:cubicBezTo>
                  <a:pt x="10886467" y="990594"/>
                  <a:pt x="10663207" y="1274344"/>
                  <a:pt x="10387803" y="1274344"/>
                </a:cubicBezTo>
                <a:lnTo>
                  <a:pt x="9889137" y="1274343"/>
                </a:lnTo>
                <a:lnTo>
                  <a:pt x="6637277" y="1274343"/>
                </a:lnTo>
                <a:lnTo>
                  <a:pt x="6637277" y="1274344"/>
                </a:lnTo>
                <a:lnTo>
                  <a:pt x="3202412" y="1274344"/>
                </a:lnTo>
                <a:lnTo>
                  <a:pt x="3154053" y="1274344"/>
                </a:lnTo>
                <a:lnTo>
                  <a:pt x="2703747" y="1274344"/>
                </a:lnTo>
                <a:lnTo>
                  <a:pt x="2650680" y="1267545"/>
                </a:lnTo>
                <a:lnTo>
                  <a:pt x="997330" y="1267545"/>
                </a:lnTo>
                <a:lnTo>
                  <a:pt x="948971" y="1267545"/>
                </a:lnTo>
                <a:lnTo>
                  <a:pt x="498664" y="1267545"/>
                </a:lnTo>
                <a:cubicBezTo>
                  <a:pt x="223260" y="1267545"/>
                  <a:pt x="0" y="983795"/>
                  <a:pt x="0" y="633773"/>
                </a:cubicBezTo>
                <a:cubicBezTo>
                  <a:pt x="0" y="283750"/>
                  <a:pt x="223260" y="0"/>
                  <a:pt x="498664" y="0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08E5A4-0DF3-9607-8E32-5D86F5E7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74" y="579348"/>
            <a:ext cx="10157128" cy="1325563"/>
          </a:xfrm>
        </p:spPr>
        <p:txBody>
          <a:bodyPr>
            <a:noAutofit/>
          </a:bodyPr>
          <a:lstStyle>
            <a:lvl1pPr algn="ctr">
              <a:defRPr sz="52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64D4320-B725-0C18-56C2-67EBC443BD46}"/>
              </a:ext>
            </a:extLst>
          </p:cNvPr>
          <p:cNvSpPr/>
          <p:nvPr userDrawn="1"/>
        </p:nvSpPr>
        <p:spPr>
          <a:xfrm rot="10800000" flipV="1">
            <a:off x="8347664" y="2138782"/>
            <a:ext cx="2455700" cy="137323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E71651-FCAB-4195-794B-68FE574DB963}"/>
              </a:ext>
            </a:extLst>
          </p:cNvPr>
          <p:cNvSpPr txBox="1"/>
          <p:nvPr userDrawn="1"/>
        </p:nvSpPr>
        <p:spPr>
          <a:xfrm>
            <a:off x="8832303" y="6190984"/>
            <a:ext cx="3015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u="none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</a:t>
            </a:r>
            <a:r>
              <a:rPr lang="en-US" sz="2000" b="1" i="0" u="none" err="1">
                <a:solidFill>
                  <a:srgbClr val="F4C6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000" b="1" i="0" u="none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Indiana.org</a:t>
            </a:r>
            <a:endParaRPr lang="en-US" sz="2000" b="1" i="0" u="none">
              <a:solidFill>
                <a:srgbClr val="2D4F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129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bg>
      <p:bgPr>
        <a:solidFill>
          <a:srgbClr val="A52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9A1E5F2B-A088-9433-F0D4-573F58620D6E}"/>
              </a:ext>
            </a:extLst>
          </p:cNvPr>
          <p:cNvSpPr/>
          <p:nvPr userDrawn="1"/>
        </p:nvSpPr>
        <p:spPr>
          <a:xfrm>
            <a:off x="778625" y="9566743"/>
            <a:ext cx="4894871" cy="192677"/>
          </a:xfrm>
          <a:custGeom>
            <a:avLst/>
            <a:gdLst>
              <a:gd name="connsiteX0" fmla="*/ 0 w 4894871"/>
              <a:gd name="connsiteY0" fmla="*/ 0 h 192677"/>
              <a:gd name="connsiteX1" fmla="*/ 3231025 w 4894871"/>
              <a:gd name="connsiteY1" fmla="*/ 0 h 192677"/>
              <a:gd name="connsiteX2" fmla="*/ 3231025 w 4894871"/>
              <a:gd name="connsiteY2" fmla="*/ 0 h 192677"/>
              <a:gd name="connsiteX3" fmla="*/ 4702194 w 4894871"/>
              <a:gd name="connsiteY3" fmla="*/ 0 h 192677"/>
              <a:gd name="connsiteX4" fmla="*/ 4798532 w 4894871"/>
              <a:gd name="connsiteY4" fmla="*/ 0 h 192677"/>
              <a:gd name="connsiteX5" fmla="*/ 4894871 w 4894871"/>
              <a:gd name="connsiteY5" fmla="*/ 96339 h 192677"/>
              <a:gd name="connsiteX6" fmla="*/ 4798532 w 4894871"/>
              <a:gd name="connsiteY6" fmla="*/ 192677 h 192677"/>
              <a:gd name="connsiteX7" fmla="*/ 4711536 w 4894871"/>
              <a:gd name="connsiteY7" fmla="*/ 192677 h 192677"/>
              <a:gd name="connsiteX8" fmla="*/ 4702194 w 4894871"/>
              <a:gd name="connsiteY8" fmla="*/ 192677 h 192677"/>
              <a:gd name="connsiteX9" fmla="*/ 3231025 w 4894871"/>
              <a:gd name="connsiteY9" fmla="*/ 192677 h 192677"/>
              <a:gd name="connsiteX10" fmla="*/ 3182328 w 4894871"/>
              <a:gd name="connsiteY10" fmla="*/ 192677 h 192677"/>
              <a:gd name="connsiteX11" fmla="*/ 0 w 4894871"/>
              <a:gd name="connsiteY11" fmla="*/ 192677 h 19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94871" h="192677">
                <a:moveTo>
                  <a:pt x="0" y="0"/>
                </a:moveTo>
                <a:lnTo>
                  <a:pt x="3231025" y="0"/>
                </a:lnTo>
                <a:lnTo>
                  <a:pt x="3231025" y="0"/>
                </a:lnTo>
                <a:lnTo>
                  <a:pt x="4702194" y="0"/>
                </a:lnTo>
                <a:lnTo>
                  <a:pt x="4798532" y="0"/>
                </a:lnTo>
                <a:cubicBezTo>
                  <a:pt x="4851739" y="0"/>
                  <a:pt x="4894871" y="43132"/>
                  <a:pt x="4894871" y="96339"/>
                </a:cubicBezTo>
                <a:cubicBezTo>
                  <a:pt x="4894871" y="149545"/>
                  <a:pt x="4851739" y="192677"/>
                  <a:pt x="4798532" y="192677"/>
                </a:cubicBezTo>
                <a:lnTo>
                  <a:pt x="4711536" y="192677"/>
                </a:lnTo>
                <a:lnTo>
                  <a:pt x="4702194" y="192677"/>
                </a:lnTo>
                <a:lnTo>
                  <a:pt x="3231025" y="192677"/>
                </a:lnTo>
                <a:lnTo>
                  <a:pt x="3182328" y="192677"/>
                </a:lnTo>
                <a:lnTo>
                  <a:pt x="0" y="1926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3450AF0D-D88D-63DA-A68A-86800EBDD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54897" y="396226"/>
            <a:ext cx="2311330" cy="738341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28B6920A-246E-5EDA-92C0-BCDBE20C2671}"/>
              </a:ext>
            </a:extLst>
          </p:cNvPr>
          <p:cNvSpPr/>
          <p:nvPr userDrawn="1"/>
        </p:nvSpPr>
        <p:spPr>
          <a:xfrm rot="10800000" flipV="1">
            <a:off x="4936366" y="4343399"/>
            <a:ext cx="2319268" cy="87199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A19633B-0103-49F3-9DB6-981A1CE1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>
            <a:lvl1pPr algn="ctr"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27328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bg>
      <p:bgPr>
        <a:solidFill>
          <a:srgbClr val="F076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9A1E5F2B-A088-9433-F0D4-573F58620D6E}"/>
              </a:ext>
            </a:extLst>
          </p:cNvPr>
          <p:cNvSpPr/>
          <p:nvPr userDrawn="1"/>
        </p:nvSpPr>
        <p:spPr>
          <a:xfrm>
            <a:off x="778625" y="9566743"/>
            <a:ext cx="4894871" cy="192677"/>
          </a:xfrm>
          <a:custGeom>
            <a:avLst/>
            <a:gdLst>
              <a:gd name="connsiteX0" fmla="*/ 0 w 4894871"/>
              <a:gd name="connsiteY0" fmla="*/ 0 h 192677"/>
              <a:gd name="connsiteX1" fmla="*/ 3231025 w 4894871"/>
              <a:gd name="connsiteY1" fmla="*/ 0 h 192677"/>
              <a:gd name="connsiteX2" fmla="*/ 3231025 w 4894871"/>
              <a:gd name="connsiteY2" fmla="*/ 0 h 192677"/>
              <a:gd name="connsiteX3" fmla="*/ 4702194 w 4894871"/>
              <a:gd name="connsiteY3" fmla="*/ 0 h 192677"/>
              <a:gd name="connsiteX4" fmla="*/ 4798532 w 4894871"/>
              <a:gd name="connsiteY4" fmla="*/ 0 h 192677"/>
              <a:gd name="connsiteX5" fmla="*/ 4894871 w 4894871"/>
              <a:gd name="connsiteY5" fmla="*/ 96339 h 192677"/>
              <a:gd name="connsiteX6" fmla="*/ 4798532 w 4894871"/>
              <a:gd name="connsiteY6" fmla="*/ 192677 h 192677"/>
              <a:gd name="connsiteX7" fmla="*/ 4711536 w 4894871"/>
              <a:gd name="connsiteY7" fmla="*/ 192677 h 192677"/>
              <a:gd name="connsiteX8" fmla="*/ 4702194 w 4894871"/>
              <a:gd name="connsiteY8" fmla="*/ 192677 h 192677"/>
              <a:gd name="connsiteX9" fmla="*/ 3231025 w 4894871"/>
              <a:gd name="connsiteY9" fmla="*/ 192677 h 192677"/>
              <a:gd name="connsiteX10" fmla="*/ 3182328 w 4894871"/>
              <a:gd name="connsiteY10" fmla="*/ 192677 h 192677"/>
              <a:gd name="connsiteX11" fmla="*/ 0 w 4894871"/>
              <a:gd name="connsiteY11" fmla="*/ 192677 h 19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94871" h="192677">
                <a:moveTo>
                  <a:pt x="0" y="0"/>
                </a:moveTo>
                <a:lnTo>
                  <a:pt x="3231025" y="0"/>
                </a:lnTo>
                <a:lnTo>
                  <a:pt x="3231025" y="0"/>
                </a:lnTo>
                <a:lnTo>
                  <a:pt x="4702194" y="0"/>
                </a:lnTo>
                <a:lnTo>
                  <a:pt x="4798532" y="0"/>
                </a:lnTo>
                <a:cubicBezTo>
                  <a:pt x="4851739" y="0"/>
                  <a:pt x="4894871" y="43132"/>
                  <a:pt x="4894871" y="96339"/>
                </a:cubicBezTo>
                <a:cubicBezTo>
                  <a:pt x="4894871" y="149545"/>
                  <a:pt x="4851739" y="192677"/>
                  <a:pt x="4798532" y="192677"/>
                </a:cubicBezTo>
                <a:lnTo>
                  <a:pt x="4711536" y="192677"/>
                </a:lnTo>
                <a:lnTo>
                  <a:pt x="4702194" y="192677"/>
                </a:lnTo>
                <a:lnTo>
                  <a:pt x="3231025" y="192677"/>
                </a:lnTo>
                <a:lnTo>
                  <a:pt x="3182328" y="192677"/>
                </a:lnTo>
                <a:lnTo>
                  <a:pt x="0" y="1926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3450AF0D-D88D-63DA-A68A-86800EBDD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54897" y="396226"/>
            <a:ext cx="2311330" cy="738341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28B6920A-246E-5EDA-92C0-BCDBE20C2671}"/>
              </a:ext>
            </a:extLst>
          </p:cNvPr>
          <p:cNvSpPr/>
          <p:nvPr userDrawn="1"/>
        </p:nvSpPr>
        <p:spPr>
          <a:xfrm rot="10800000" flipV="1">
            <a:off x="4936366" y="4343399"/>
            <a:ext cx="2319268" cy="87199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50E452-AE0A-349F-1F88-327ABAC61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>
            <a:lvl1pPr algn="ctr"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954196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bg>
      <p:bgPr>
        <a:solidFill>
          <a:srgbClr val="F4C6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9A1E5F2B-A088-9433-F0D4-573F58620D6E}"/>
              </a:ext>
            </a:extLst>
          </p:cNvPr>
          <p:cNvSpPr/>
          <p:nvPr userDrawn="1"/>
        </p:nvSpPr>
        <p:spPr>
          <a:xfrm>
            <a:off x="778625" y="9566743"/>
            <a:ext cx="4894871" cy="192677"/>
          </a:xfrm>
          <a:custGeom>
            <a:avLst/>
            <a:gdLst>
              <a:gd name="connsiteX0" fmla="*/ 0 w 4894871"/>
              <a:gd name="connsiteY0" fmla="*/ 0 h 192677"/>
              <a:gd name="connsiteX1" fmla="*/ 3231025 w 4894871"/>
              <a:gd name="connsiteY1" fmla="*/ 0 h 192677"/>
              <a:gd name="connsiteX2" fmla="*/ 3231025 w 4894871"/>
              <a:gd name="connsiteY2" fmla="*/ 0 h 192677"/>
              <a:gd name="connsiteX3" fmla="*/ 4702194 w 4894871"/>
              <a:gd name="connsiteY3" fmla="*/ 0 h 192677"/>
              <a:gd name="connsiteX4" fmla="*/ 4798532 w 4894871"/>
              <a:gd name="connsiteY4" fmla="*/ 0 h 192677"/>
              <a:gd name="connsiteX5" fmla="*/ 4894871 w 4894871"/>
              <a:gd name="connsiteY5" fmla="*/ 96339 h 192677"/>
              <a:gd name="connsiteX6" fmla="*/ 4798532 w 4894871"/>
              <a:gd name="connsiteY6" fmla="*/ 192677 h 192677"/>
              <a:gd name="connsiteX7" fmla="*/ 4711536 w 4894871"/>
              <a:gd name="connsiteY7" fmla="*/ 192677 h 192677"/>
              <a:gd name="connsiteX8" fmla="*/ 4702194 w 4894871"/>
              <a:gd name="connsiteY8" fmla="*/ 192677 h 192677"/>
              <a:gd name="connsiteX9" fmla="*/ 3231025 w 4894871"/>
              <a:gd name="connsiteY9" fmla="*/ 192677 h 192677"/>
              <a:gd name="connsiteX10" fmla="*/ 3182328 w 4894871"/>
              <a:gd name="connsiteY10" fmla="*/ 192677 h 192677"/>
              <a:gd name="connsiteX11" fmla="*/ 0 w 4894871"/>
              <a:gd name="connsiteY11" fmla="*/ 192677 h 19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94871" h="192677">
                <a:moveTo>
                  <a:pt x="0" y="0"/>
                </a:moveTo>
                <a:lnTo>
                  <a:pt x="3231025" y="0"/>
                </a:lnTo>
                <a:lnTo>
                  <a:pt x="3231025" y="0"/>
                </a:lnTo>
                <a:lnTo>
                  <a:pt x="4702194" y="0"/>
                </a:lnTo>
                <a:lnTo>
                  <a:pt x="4798532" y="0"/>
                </a:lnTo>
                <a:cubicBezTo>
                  <a:pt x="4851739" y="0"/>
                  <a:pt x="4894871" y="43132"/>
                  <a:pt x="4894871" y="96339"/>
                </a:cubicBezTo>
                <a:cubicBezTo>
                  <a:pt x="4894871" y="149545"/>
                  <a:pt x="4851739" y="192677"/>
                  <a:pt x="4798532" y="192677"/>
                </a:cubicBezTo>
                <a:lnTo>
                  <a:pt x="4711536" y="192677"/>
                </a:lnTo>
                <a:lnTo>
                  <a:pt x="4702194" y="192677"/>
                </a:lnTo>
                <a:lnTo>
                  <a:pt x="3231025" y="192677"/>
                </a:lnTo>
                <a:lnTo>
                  <a:pt x="3182328" y="192677"/>
                </a:lnTo>
                <a:lnTo>
                  <a:pt x="0" y="1926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8B6920A-246E-5EDA-92C0-BCDBE20C2671}"/>
              </a:ext>
            </a:extLst>
          </p:cNvPr>
          <p:cNvSpPr/>
          <p:nvPr userDrawn="1"/>
        </p:nvSpPr>
        <p:spPr>
          <a:xfrm rot="10800000" flipV="1">
            <a:off x="4936366" y="4343399"/>
            <a:ext cx="2319268" cy="87199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8536E2-4216-6B4F-7BBA-7F18FB4BC9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194" y="489433"/>
            <a:ext cx="2151825" cy="569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6B6240-3BFD-747C-1CD3-133F9B75A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>
            <a:lvl1pPr algn="ctr"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855091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2D4F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DF4F4-D9A2-BB3C-4DEF-E4EF928D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547A-A09D-F943-AD0E-9A3488DADC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17CD29D3-FB16-DC01-3579-76CDD006B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267" y="973"/>
            <a:ext cx="5147732" cy="6857027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513794BE-1E78-A5B5-8085-1E86DC2D3D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6556" y="378603"/>
            <a:ext cx="2311330" cy="7383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40F2E95-98F2-3439-C365-231F12A7E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6785610" cy="1325563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633971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1F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DF4F4-D9A2-BB3C-4DEF-E4EF928D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547A-A09D-F943-AD0E-9A3488DADC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17CD29D3-FB16-DC01-3579-76CDD006B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267" y="973"/>
            <a:ext cx="5147732" cy="6857027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513794BE-1E78-A5B5-8085-1E86DC2D3D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6556" y="378603"/>
            <a:ext cx="2311330" cy="73834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2BAF76D-D18A-DDCB-55AB-D14977A69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6785610" cy="1325563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533783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4B65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DF4F4-D9A2-BB3C-4DEF-E4EF928D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547A-A09D-F943-AD0E-9A3488DADC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17CD29D3-FB16-DC01-3579-76CDD006B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267" y="973"/>
            <a:ext cx="5147732" cy="6857027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513794BE-1E78-A5B5-8085-1E86DC2D3D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6556" y="378603"/>
            <a:ext cx="2311330" cy="7383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045E0BB-CC50-D3C6-F1F8-3564D45FB2A0}"/>
              </a:ext>
            </a:extLst>
          </p:cNvPr>
          <p:cNvSpPr txBox="1">
            <a:spLocks/>
          </p:cNvSpPr>
          <p:nvPr userDrawn="1"/>
        </p:nvSpPr>
        <p:spPr>
          <a:xfrm>
            <a:off x="838200" y="2766218"/>
            <a:ext cx="67856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600" b="1" i="0" kern="1200" baseline="0">
                <a:solidFill>
                  <a:schemeClr val="bg1"/>
                </a:solidFill>
                <a:latin typeface="Merriweather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427883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9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DF4F4-D9A2-BB3C-4DEF-E4EF928D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547A-A09D-F943-AD0E-9A3488DADC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17CD29D3-FB16-DC01-3579-76CDD006B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267" y="973"/>
            <a:ext cx="5147732" cy="6857027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513794BE-1E78-A5B5-8085-1E86DC2D3D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6556" y="378603"/>
            <a:ext cx="2311330" cy="7383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DE14F0D-F83C-F768-D0DC-799E74D47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6785610" cy="1325563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787161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F1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DF4F4-D9A2-BB3C-4DEF-E4EF928D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547A-A09D-F943-AD0E-9A3488DADC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17CD29D3-FB16-DC01-3579-76CDD006B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267" y="973"/>
            <a:ext cx="5147732" cy="6857027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513794BE-1E78-A5B5-8085-1E86DC2D3D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6556" y="378603"/>
            <a:ext cx="2311330" cy="7383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22D5ACB-CA11-077D-92AE-7C433E5D1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6785610" cy="1325563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23998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A52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DF4F4-D9A2-BB3C-4DEF-E4EF928D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547A-A09D-F943-AD0E-9A3488DADC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17CD29D3-FB16-DC01-3579-76CDD006B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267" y="973"/>
            <a:ext cx="5147732" cy="6857027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513794BE-1E78-A5B5-8085-1E86DC2D3D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6556" y="378603"/>
            <a:ext cx="2311330" cy="7383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4E58F5B-B355-0600-4063-485D6B838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6785610" cy="1325563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93520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076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DF4F4-D9A2-BB3C-4DEF-E4EF928D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547A-A09D-F943-AD0E-9A3488DADC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17CD29D3-FB16-DC01-3579-76CDD006B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267" y="973"/>
            <a:ext cx="5147732" cy="6857027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513794BE-1E78-A5B5-8085-1E86DC2D3D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6556" y="378603"/>
            <a:ext cx="2311330" cy="7383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5097C78-DFD4-43EC-F306-A24D4ACBC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6785610" cy="1325563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735692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looking at a book&#10;&#10;Description automatically generated">
            <a:extLst>
              <a:ext uri="{FF2B5EF4-FFF2-40B4-BE49-F238E27FC236}">
                <a16:creationId xmlns:a16="http://schemas.microsoft.com/office/drawing/2014/main" id="{BA811337-FA40-87D6-8450-11D7116793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806" t="8761" r="1581" b="122"/>
          <a:stretch/>
        </p:blipFill>
        <p:spPr>
          <a:xfrm>
            <a:off x="212312" y="0"/>
            <a:ext cx="11979688" cy="6887586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81B9B6F0-C634-29A0-2EA7-9198B47FFF37}"/>
              </a:ext>
            </a:extLst>
          </p:cNvPr>
          <p:cNvSpPr/>
          <p:nvPr userDrawn="1"/>
        </p:nvSpPr>
        <p:spPr>
          <a:xfrm>
            <a:off x="1" y="0"/>
            <a:ext cx="7876718" cy="6887586"/>
          </a:xfrm>
          <a:custGeom>
            <a:avLst/>
            <a:gdLst>
              <a:gd name="connsiteX0" fmla="*/ 0 w 7915315"/>
              <a:gd name="connsiteY0" fmla="*/ 0 h 6921336"/>
              <a:gd name="connsiteX1" fmla="*/ 7915315 w 7915315"/>
              <a:gd name="connsiteY1" fmla="*/ 0 h 6921336"/>
              <a:gd name="connsiteX2" fmla="*/ 4467452 w 7915315"/>
              <a:gd name="connsiteY2" fmla="*/ 6921336 h 6921336"/>
              <a:gd name="connsiteX3" fmla="*/ 0 w 7915315"/>
              <a:gd name="connsiteY3" fmla="*/ 6921336 h 6921336"/>
              <a:gd name="connsiteX4" fmla="*/ 0 w 7915315"/>
              <a:gd name="connsiteY4" fmla="*/ 0 h 692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5315" h="6921336">
                <a:moveTo>
                  <a:pt x="0" y="0"/>
                </a:moveTo>
                <a:lnTo>
                  <a:pt x="7915315" y="0"/>
                </a:lnTo>
                <a:lnTo>
                  <a:pt x="4467452" y="6921336"/>
                </a:lnTo>
                <a:lnTo>
                  <a:pt x="0" y="6921336"/>
                </a:lnTo>
                <a:lnTo>
                  <a:pt x="0" y="0"/>
                </a:ln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313A517-BB7A-D1DD-413A-DDC4F4E6C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82" y="980677"/>
            <a:ext cx="5357926" cy="2913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4D0F4E-23A2-7CFC-1D00-17B21F4647BF}"/>
              </a:ext>
            </a:extLst>
          </p:cNvPr>
          <p:cNvSpPr txBox="1"/>
          <p:nvPr userDrawn="1"/>
        </p:nvSpPr>
        <p:spPr>
          <a:xfrm>
            <a:off x="1075710" y="6278975"/>
            <a:ext cx="2204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u="none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</a:t>
            </a:r>
            <a:r>
              <a:rPr lang="en-US" sz="1800" b="1" i="1" u="none" err="1">
                <a:solidFill>
                  <a:srgbClr val="F4C6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1800" b="1" i="1" u="none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Indiana.org</a:t>
            </a:r>
            <a:endParaRPr lang="en-US" sz="1800" b="1" i="1" u="none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BA29191-B299-C2C0-B491-DA62C7D41538}"/>
              </a:ext>
            </a:extLst>
          </p:cNvPr>
          <p:cNvSpPr/>
          <p:nvPr userDrawn="1"/>
        </p:nvSpPr>
        <p:spPr>
          <a:xfrm rot="1593557">
            <a:off x="6089703" y="-450545"/>
            <a:ext cx="175669" cy="7794565"/>
          </a:xfrm>
          <a:custGeom>
            <a:avLst/>
            <a:gdLst>
              <a:gd name="connsiteX0" fmla="*/ 0 w 175669"/>
              <a:gd name="connsiteY0" fmla="*/ 87813 h 7794565"/>
              <a:gd name="connsiteX1" fmla="*/ 175669 w 175669"/>
              <a:gd name="connsiteY1" fmla="*/ 0 h 7794565"/>
              <a:gd name="connsiteX2" fmla="*/ 175669 w 175669"/>
              <a:gd name="connsiteY2" fmla="*/ 7706753 h 7794565"/>
              <a:gd name="connsiteX3" fmla="*/ 0 w 175669"/>
              <a:gd name="connsiteY3" fmla="*/ 7794565 h 7794565"/>
              <a:gd name="connsiteX4" fmla="*/ 0 w 175669"/>
              <a:gd name="connsiteY4" fmla="*/ 87813 h 779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69" h="7794565">
                <a:moveTo>
                  <a:pt x="0" y="87813"/>
                </a:moveTo>
                <a:lnTo>
                  <a:pt x="175669" y="0"/>
                </a:lnTo>
                <a:lnTo>
                  <a:pt x="175669" y="7706753"/>
                </a:lnTo>
                <a:lnTo>
                  <a:pt x="0" y="7794565"/>
                </a:lnTo>
                <a:lnTo>
                  <a:pt x="0" y="87813"/>
                </a:ln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4" name="Picture 4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44AB166-8B65-DF0A-48A2-E48EFD9196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7174" y="212650"/>
            <a:ext cx="2763543" cy="1093902"/>
          </a:xfrm>
          <a:prstGeom prst="rect">
            <a:avLst/>
          </a:prstGeom>
        </p:spPr>
      </p:pic>
      <p:sp>
        <p:nvSpPr>
          <p:cNvPr id="46" name="Freeform 45">
            <a:extLst>
              <a:ext uri="{FF2B5EF4-FFF2-40B4-BE49-F238E27FC236}">
                <a16:creationId xmlns:a16="http://schemas.microsoft.com/office/drawing/2014/main" id="{312DF289-601C-2123-A1B4-6DC843068772}"/>
              </a:ext>
            </a:extLst>
          </p:cNvPr>
          <p:cNvSpPr/>
          <p:nvPr userDrawn="1"/>
        </p:nvSpPr>
        <p:spPr>
          <a:xfrm rot="10800000" flipV="1">
            <a:off x="738074" y="579026"/>
            <a:ext cx="3496380" cy="75601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98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6D193C45-291D-266A-B621-549CC1C45C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267" y="973"/>
            <a:ext cx="5147732" cy="6857027"/>
          </a:xfrm>
          <a:prstGeom prst="rect">
            <a:avLst/>
          </a:prstGeom>
        </p:spPr>
      </p:pic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2A3A6B1-4206-865C-5E72-872AE939C3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0792" y="343432"/>
            <a:ext cx="2226559" cy="88134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9C4650-42F1-BC22-346A-4C10B5523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6785610" cy="1325563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5600" b="1" i="0" baseline="0">
                <a:solidFill>
                  <a:srgbClr val="2D4FA3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853461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howing something to a person on a computer&#10;&#10;Description automatically generated">
            <a:extLst>
              <a:ext uri="{FF2B5EF4-FFF2-40B4-BE49-F238E27FC236}">
                <a16:creationId xmlns:a16="http://schemas.microsoft.com/office/drawing/2014/main" id="{BECB4311-9143-B131-5915-D0FC303CF6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7"/>
          <a:stretch/>
        </p:blipFill>
        <p:spPr>
          <a:xfrm>
            <a:off x="0" y="-32717"/>
            <a:ext cx="12191999" cy="6890717"/>
          </a:xfrm>
          <a:prstGeom prst="rect">
            <a:avLst/>
          </a:prstGeom>
        </p:spPr>
      </p:pic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53FF12CC-2C39-19A4-4EBB-9126680E49E7}"/>
              </a:ext>
            </a:extLst>
          </p:cNvPr>
          <p:cNvSpPr/>
          <p:nvPr userDrawn="1"/>
        </p:nvSpPr>
        <p:spPr>
          <a:xfrm rot="10800000">
            <a:off x="6727881" y="339224"/>
            <a:ext cx="5235516" cy="6179551"/>
          </a:xfrm>
          <a:prstGeom prst="round1Rect">
            <a:avLst/>
          </a:prstGeom>
          <a:solidFill>
            <a:schemeClr val="bg1">
              <a:alpha val="6016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07291-729E-3E3D-C78F-EC661EF00E93}"/>
              </a:ext>
            </a:extLst>
          </p:cNvPr>
          <p:cNvSpPr/>
          <p:nvPr userDrawn="1"/>
        </p:nvSpPr>
        <p:spPr>
          <a:xfrm>
            <a:off x="6473838" y="743632"/>
            <a:ext cx="5235516" cy="800100"/>
          </a:xfrm>
          <a:prstGeom prst="round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7F28EB9A-7ADB-0A52-A451-6D1876089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1352" y="936429"/>
            <a:ext cx="4472500" cy="414506"/>
          </a:xfrm>
        </p:spPr>
        <p:txBody>
          <a:bodyPr>
            <a:noAutofit/>
          </a:bodyPr>
          <a:lstStyle>
            <a:lvl1pPr>
              <a:defRPr sz="35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CCDC7E-5995-1B7C-E6B6-823260919B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80781" y="1746891"/>
            <a:ext cx="4628573" cy="4568726"/>
          </a:xfrm>
        </p:spPr>
        <p:txBody>
          <a:bodyPr>
            <a:normAutofit/>
          </a:bodyPr>
          <a:lstStyle>
            <a:lvl2pPr>
              <a:defRPr sz="250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621AA8D-4A1F-30BB-C68E-62539CDBFB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1569" y="194875"/>
            <a:ext cx="2226559" cy="88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59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ggy bank with a graduation cap on top of books&#10;&#10;Description automatically generated">
            <a:extLst>
              <a:ext uri="{FF2B5EF4-FFF2-40B4-BE49-F238E27FC236}">
                <a16:creationId xmlns:a16="http://schemas.microsoft.com/office/drawing/2014/main" id="{1077B597-1291-6D97-B3C9-A1E5968FC8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2847"/>
          </a:xfrm>
          <a:prstGeom prst="rect">
            <a:avLst/>
          </a:prstGeom>
        </p:spPr>
      </p:pic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53FF12CC-2C39-19A4-4EBB-9126680E49E7}"/>
              </a:ext>
            </a:extLst>
          </p:cNvPr>
          <p:cNvSpPr/>
          <p:nvPr userDrawn="1"/>
        </p:nvSpPr>
        <p:spPr>
          <a:xfrm rot="10800000">
            <a:off x="5395320" y="169604"/>
            <a:ext cx="6566854" cy="6518775"/>
          </a:xfrm>
          <a:prstGeom prst="round1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07291-729E-3E3D-C78F-EC661EF00E93}"/>
              </a:ext>
            </a:extLst>
          </p:cNvPr>
          <p:cNvSpPr/>
          <p:nvPr userDrawn="1"/>
        </p:nvSpPr>
        <p:spPr>
          <a:xfrm>
            <a:off x="5092262" y="384055"/>
            <a:ext cx="6566855" cy="800100"/>
          </a:xfrm>
          <a:prstGeom prst="round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621AA8D-4A1F-30BB-C68E-62539CDBFB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0792" y="343432"/>
            <a:ext cx="2226559" cy="881346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C5A1F7F9-B298-CD64-F246-992978135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572" y="559239"/>
            <a:ext cx="4472500" cy="414506"/>
          </a:xfrm>
        </p:spPr>
        <p:txBody>
          <a:bodyPr>
            <a:noAutofit/>
          </a:bodyPr>
          <a:lstStyle>
            <a:lvl1pPr>
              <a:defRPr sz="35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5ABE126-D882-8A79-C746-0E04BEBFD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2001" y="1369701"/>
            <a:ext cx="4628573" cy="4568726"/>
          </a:xfrm>
        </p:spPr>
        <p:txBody>
          <a:bodyPr>
            <a:normAutofit/>
          </a:bodyPr>
          <a:lstStyle>
            <a:lvl2pPr>
              <a:defRPr sz="250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101298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ggy bank with a graduation cap on top of books&#10;&#10;Description automatically generated">
            <a:extLst>
              <a:ext uri="{FF2B5EF4-FFF2-40B4-BE49-F238E27FC236}">
                <a16:creationId xmlns:a16="http://schemas.microsoft.com/office/drawing/2014/main" id="{1077B597-1291-6D97-B3C9-A1E5968FC8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2847"/>
          </a:xfrm>
          <a:prstGeom prst="rect">
            <a:avLst/>
          </a:prstGeom>
        </p:spPr>
      </p:pic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53FF12CC-2C39-19A4-4EBB-9126680E49E7}"/>
              </a:ext>
            </a:extLst>
          </p:cNvPr>
          <p:cNvSpPr/>
          <p:nvPr userDrawn="1"/>
        </p:nvSpPr>
        <p:spPr>
          <a:xfrm rot="10800000">
            <a:off x="5395320" y="169604"/>
            <a:ext cx="6566854" cy="6518775"/>
          </a:xfrm>
          <a:prstGeom prst="round1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07291-729E-3E3D-C78F-EC661EF00E93}"/>
              </a:ext>
            </a:extLst>
          </p:cNvPr>
          <p:cNvSpPr/>
          <p:nvPr userDrawn="1"/>
        </p:nvSpPr>
        <p:spPr>
          <a:xfrm>
            <a:off x="5092262" y="384055"/>
            <a:ext cx="6566855" cy="800100"/>
          </a:xfrm>
          <a:prstGeom prst="roundRect">
            <a:avLst/>
          </a:prstGeom>
          <a:solidFill>
            <a:srgbClr val="3F1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621AA8D-4A1F-30BB-C68E-62539CDBFB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0792" y="343432"/>
            <a:ext cx="2226559" cy="881346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BA15BEB7-2C86-EAD1-EED3-AEAE335A0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142" y="559239"/>
            <a:ext cx="4472500" cy="41450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5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02DDE2D-0EE4-DD06-D7AB-9CBEA6369A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571" y="1369701"/>
            <a:ext cx="4628573" cy="4568726"/>
          </a:xfrm>
        </p:spPr>
        <p:txBody>
          <a:bodyPr>
            <a:normAutofit/>
          </a:bodyPr>
          <a:lstStyle>
            <a:lvl2pPr>
              <a:defRPr sz="250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956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holding a tray of food&#10;&#10;Description automatically generated">
            <a:extLst>
              <a:ext uri="{FF2B5EF4-FFF2-40B4-BE49-F238E27FC236}">
                <a16:creationId xmlns:a16="http://schemas.microsoft.com/office/drawing/2014/main" id="{31C2C1AC-DA50-675C-37AB-32FD43F8A4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53FF12CC-2C39-19A4-4EBB-9126680E49E7}"/>
              </a:ext>
            </a:extLst>
          </p:cNvPr>
          <p:cNvSpPr/>
          <p:nvPr userDrawn="1"/>
        </p:nvSpPr>
        <p:spPr>
          <a:xfrm rot="10800000">
            <a:off x="4829175" y="169605"/>
            <a:ext cx="7108780" cy="5658349"/>
          </a:xfrm>
          <a:prstGeom prst="round1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07291-729E-3E3D-C78F-EC661EF00E93}"/>
              </a:ext>
            </a:extLst>
          </p:cNvPr>
          <p:cNvSpPr/>
          <p:nvPr userDrawn="1"/>
        </p:nvSpPr>
        <p:spPr>
          <a:xfrm>
            <a:off x="4495439" y="384055"/>
            <a:ext cx="6777404" cy="800100"/>
          </a:xfrm>
          <a:prstGeom prst="round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3099AE4-1BE2-FB74-5872-EB2556DE7C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626625" y="5973807"/>
            <a:ext cx="2311330" cy="738341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5C6A6CC2-0E57-7802-DAB4-AE14423C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502" y="559239"/>
            <a:ext cx="4472500" cy="41450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5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51C0DA7-E49D-3978-0C53-0C8B3466AE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1931" y="1369701"/>
            <a:ext cx="4628573" cy="4568726"/>
          </a:xfrm>
        </p:spPr>
        <p:txBody>
          <a:bodyPr>
            <a:normAutofit/>
          </a:bodyPr>
          <a:lstStyle>
            <a:lvl2pPr>
              <a:defRPr sz="250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121247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holding a tray of food&#10;&#10;Description automatically generated">
            <a:extLst>
              <a:ext uri="{FF2B5EF4-FFF2-40B4-BE49-F238E27FC236}">
                <a16:creationId xmlns:a16="http://schemas.microsoft.com/office/drawing/2014/main" id="{31C2C1AC-DA50-675C-37AB-32FD43F8A4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53FF12CC-2C39-19A4-4EBB-9126680E49E7}"/>
              </a:ext>
            </a:extLst>
          </p:cNvPr>
          <p:cNvSpPr/>
          <p:nvPr userDrawn="1"/>
        </p:nvSpPr>
        <p:spPr>
          <a:xfrm rot="10800000">
            <a:off x="4829175" y="169605"/>
            <a:ext cx="7108780" cy="5658349"/>
          </a:xfrm>
          <a:prstGeom prst="round1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07291-729E-3E3D-C78F-EC661EF00E93}"/>
              </a:ext>
            </a:extLst>
          </p:cNvPr>
          <p:cNvSpPr/>
          <p:nvPr userDrawn="1"/>
        </p:nvSpPr>
        <p:spPr>
          <a:xfrm>
            <a:off x="4495439" y="384055"/>
            <a:ext cx="6777404" cy="800100"/>
          </a:xfrm>
          <a:prstGeom prst="roundRect">
            <a:avLst/>
          </a:pr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3099AE4-1BE2-FB74-5872-EB2556DE7C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626625" y="5973807"/>
            <a:ext cx="2311330" cy="738341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C43790DA-33BB-AB62-9276-1E732B375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502" y="559239"/>
            <a:ext cx="4472500" cy="41450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5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A44FCDE-1C87-852B-1D7F-89E7C3D3E0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1931" y="1369701"/>
            <a:ext cx="4628573" cy="4568726"/>
          </a:xfrm>
        </p:spPr>
        <p:txBody>
          <a:bodyPr>
            <a:normAutofit/>
          </a:bodyPr>
          <a:lstStyle>
            <a:lvl2pPr>
              <a:defRPr sz="250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153249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in a city&#10;&#10;Description automatically generated">
            <a:extLst>
              <a:ext uri="{FF2B5EF4-FFF2-40B4-BE49-F238E27FC236}">
                <a16:creationId xmlns:a16="http://schemas.microsoft.com/office/drawing/2014/main" id="{E0E11889-C7E7-7B04-D768-D60F376376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 Single Corner Rectangle 20">
            <a:extLst>
              <a:ext uri="{FF2B5EF4-FFF2-40B4-BE49-F238E27FC236}">
                <a16:creationId xmlns:a16="http://schemas.microsoft.com/office/drawing/2014/main" id="{EA966208-A7A4-5B8D-7FAE-7495F10B7029}"/>
              </a:ext>
            </a:extLst>
          </p:cNvPr>
          <p:cNvSpPr/>
          <p:nvPr userDrawn="1"/>
        </p:nvSpPr>
        <p:spPr>
          <a:xfrm rot="10800000" flipH="1">
            <a:off x="0" y="0"/>
            <a:ext cx="6931600" cy="6614556"/>
          </a:xfrm>
          <a:prstGeom prst="round1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9">
            <a:extLst>
              <a:ext uri="{FF2B5EF4-FFF2-40B4-BE49-F238E27FC236}">
                <a16:creationId xmlns:a16="http://schemas.microsoft.com/office/drawing/2014/main" id="{B89AB508-5CC1-0D47-28F5-C98B3B90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670" y="719241"/>
            <a:ext cx="6035680" cy="312840"/>
          </a:xfrm>
        </p:spPr>
        <p:txBody>
          <a:bodyPr/>
          <a:lstStyle>
            <a:lvl1pPr>
              <a:lnSpc>
                <a:spcPct val="100000"/>
              </a:lnSpc>
              <a:defRPr baseline="0">
                <a:solidFill>
                  <a:srgbClr val="A5264A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23" name="Text Placeholder 31">
            <a:extLst>
              <a:ext uri="{FF2B5EF4-FFF2-40B4-BE49-F238E27FC236}">
                <a16:creationId xmlns:a16="http://schemas.microsoft.com/office/drawing/2014/main" id="{C69F21EB-D0C6-1B59-936C-B87A3579BB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669" y="1215482"/>
            <a:ext cx="6181072" cy="463267"/>
          </a:xfrm>
        </p:spPr>
        <p:txBody>
          <a:bodyPr/>
          <a:lstStyle>
            <a:lvl1pPr marL="0" indent="0">
              <a:buNone/>
              <a:defRPr b="0" i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8E39B3-2135-A502-BBCC-29C4265CED1E}"/>
              </a:ext>
            </a:extLst>
          </p:cNvPr>
          <p:cNvSpPr/>
          <p:nvPr userDrawn="1"/>
        </p:nvSpPr>
        <p:spPr>
          <a:xfrm>
            <a:off x="0" y="0"/>
            <a:ext cx="12192000" cy="220133"/>
          </a:xfrm>
          <a:prstGeom prst="rect">
            <a:avLst/>
          </a:prstGeom>
          <a:solidFill>
            <a:srgbClr val="A52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4A4216C-A594-9270-0749-4EB9AA5298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94853" y="300636"/>
            <a:ext cx="2226559" cy="88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56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tablet&#10;&#10;Description automatically generated">
            <a:extLst>
              <a:ext uri="{FF2B5EF4-FFF2-40B4-BE49-F238E27FC236}">
                <a16:creationId xmlns:a16="http://schemas.microsoft.com/office/drawing/2014/main" id="{5683A82C-4136-043B-E76C-D4CE49916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1" r="1621" b="4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53FF12CC-2C39-19A4-4EBB-9126680E49E7}"/>
              </a:ext>
            </a:extLst>
          </p:cNvPr>
          <p:cNvSpPr/>
          <p:nvPr userDrawn="1"/>
        </p:nvSpPr>
        <p:spPr>
          <a:xfrm rot="10800000" flipH="1">
            <a:off x="493776" y="315456"/>
            <a:ext cx="6931600" cy="6227086"/>
          </a:xfrm>
          <a:prstGeom prst="round1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07291-729E-3E3D-C78F-EC661EF00E93}"/>
              </a:ext>
            </a:extLst>
          </p:cNvPr>
          <p:cNvSpPr/>
          <p:nvPr userDrawn="1"/>
        </p:nvSpPr>
        <p:spPr>
          <a:xfrm flipH="1">
            <a:off x="153574" y="556138"/>
            <a:ext cx="5398873" cy="800100"/>
          </a:xfrm>
          <a:prstGeom prst="roundRect">
            <a:avLst/>
          </a:prstGeom>
          <a:solidFill>
            <a:srgbClr val="A52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7F28EB9A-7ADB-0A52-A451-6D1876089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441" y="770942"/>
            <a:ext cx="4863886" cy="414506"/>
          </a:xfrm>
        </p:spPr>
        <p:txBody>
          <a:bodyPr>
            <a:noAutofit/>
          </a:bodyPr>
          <a:lstStyle>
            <a:lvl1pPr>
              <a:defRPr sz="35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CCDC7E-5995-1B7C-E6B6-823260919B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441" y="1840380"/>
            <a:ext cx="5398872" cy="4702162"/>
          </a:xfrm>
        </p:spPr>
        <p:txBody>
          <a:bodyPr>
            <a:normAutofit/>
          </a:bodyPr>
          <a:lstStyle>
            <a:lvl2pPr>
              <a:defRPr sz="25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3099AE4-1BE2-FB74-5872-EB2556DE7C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622655" y="257818"/>
            <a:ext cx="2311330" cy="738341"/>
          </a:xfrm>
          <a:prstGeom prst="rect">
            <a:avLst/>
          </a:prstGeom>
          <a:effectLst>
            <a:glow rad="968968">
              <a:srgbClr val="4B658D">
                <a:alpha val="53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795485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graduation cap and gown holding a diploma&#10;&#10;Description automatically generated">
            <a:extLst>
              <a:ext uri="{FF2B5EF4-FFF2-40B4-BE49-F238E27FC236}">
                <a16:creationId xmlns:a16="http://schemas.microsoft.com/office/drawing/2014/main" id="{ADB9D03F-4B6C-590B-51B3-3B375CE2B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563" r="25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38F38297-55ED-B5E9-46F2-2F538005061A}"/>
              </a:ext>
            </a:extLst>
          </p:cNvPr>
          <p:cNvSpPr/>
          <p:nvPr userDrawn="1"/>
        </p:nvSpPr>
        <p:spPr>
          <a:xfrm rot="10800000" flipH="1">
            <a:off x="493776" y="315456"/>
            <a:ext cx="5602224" cy="5986406"/>
          </a:xfrm>
          <a:prstGeom prst="round1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7F4520C-FA69-9883-BE36-64384BD1FB2B}"/>
              </a:ext>
            </a:extLst>
          </p:cNvPr>
          <p:cNvSpPr/>
          <p:nvPr userDrawn="1"/>
        </p:nvSpPr>
        <p:spPr>
          <a:xfrm flipH="1">
            <a:off x="153574" y="556138"/>
            <a:ext cx="5398873" cy="800100"/>
          </a:xfrm>
          <a:prstGeom prst="roundRect">
            <a:avLst/>
          </a:prstGeom>
          <a:solidFill>
            <a:srgbClr val="3F1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AF75189E-AFBF-E419-FF79-AD64A272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441" y="770942"/>
            <a:ext cx="4863886" cy="414506"/>
          </a:xfrm>
        </p:spPr>
        <p:txBody>
          <a:bodyPr>
            <a:noAutofit/>
          </a:bodyPr>
          <a:lstStyle>
            <a:lvl1pPr>
              <a:defRPr sz="35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21EC7BC-9905-617C-0BB8-434980859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441" y="1840380"/>
            <a:ext cx="5398872" cy="4702162"/>
          </a:xfrm>
        </p:spPr>
        <p:txBody>
          <a:bodyPr>
            <a:normAutofit/>
          </a:bodyPr>
          <a:lstStyle>
            <a:lvl2pPr>
              <a:defRPr sz="25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BBFA624F-7C37-6F48-9579-D1DA5B6B2F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560030" y="268962"/>
            <a:ext cx="2311330" cy="73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60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A2E7C93-4F8B-8D85-4BE5-E7B91F24BE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62" y="5945963"/>
            <a:ext cx="3271099" cy="549544"/>
          </a:xfrm>
          <a:prstGeom prst="rect">
            <a:avLst/>
          </a:prstGeom>
        </p:spPr>
      </p:pic>
      <p:sp>
        <p:nvSpPr>
          <p:cNvPr id="14" name="Title 19">
            <a:extLst>
              <a:ext uri="{FF2B5EF4-FFF2-40B4-BE49-F238E27FC236}">
                <a16:creationId xmlns:a16="http://schemas.microsoft.com/office/drawing/2014/main" id="{4F28B681-2FFB-2B28-6AA5-5B80F5B9E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842" y="1947479"/>
            <a:ext cx="10268251" cy="312840"/>
          </a:xfrm>
        </p:spPr>
        <p:txBody>
          <a:bodyPr/>
          <a:lstStyle>
            <a:lvl1pPr>
              <a:defRPr baseline="0">
                <a:solidFill>
                  <a:srgbClr val="A5264A"/>
                </a:solidFill>
                <a:latin typeface="Brandon Text Black" panose="020B0503020203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" name="Picture 16" descr="A robotic arms in a factory&#10;&#10;Description automatically generated">
            <a:extLst>
              <a:ext uri="{FF2B5EF4-FFF2-40B4-BE49-F238E27FC236}">
                <a16:creationId xmlns:a16="http://schemas.microsoft.com/office/drawing/2014/main" id="{199FFC4D-FF36-C4D8-0492-590B14667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046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ADD980-1552-EF0D-D096-35F9F70D2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842" y="2719836"/>
            <a:ext cx="11418316" cy="3500899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3A193292-866A-ED8D-C451-7E5077CDDA2B}"/>
              </a:ext>
            </a:extLst>
          </p:cNvPr>
          <p:cNvSpPr/>
          <p:nvPr userDrawn="1"/>
        </p:nvSpPr>
        <p:spPr>
          <a:xfrm>
            <a:off x="484535" y="1417320"/>
            <a:ext cx="11222930" cy="1302516"/>
          </a:xfrm>
          <a:custGeom>
            <a:avLst/>
            <a:gdLst>
              <a:gd name="connsiteX0" fmla="*/ 7308333 w 7753711"/>
              <a:gd name="connsiteY0" fmla="*/ 1132098 h 1132098"/>
              <a:gd name="connsiteX1" fmla="*/ 6862954 w 7753711"/>
              <a:gd name="connsiteY1" fmla="*/ 1132097 h 1132098"/>
              <a:gd name="connsiteX2" fmla="*/ 3958580 w 7753711"/>
              <a:gd name="connsiteY2" fmla="*/ 1132097 h 1132098"/>
              <a:gd name="connsiteX3" fmla="*/ 3958580 w 7753711"/>
              <a:gd name="connsiteY3" fmla="*/ 1132098 h 1132098"/>
              <a:gd name="connsiteX4" fmla="*/ 890757 w 7753711"/>
              <a:gd name="connsiteY4" fmla="*/ 1132098 h 1132098"/>
              <a:gd name="connsiteX5" fmla="*/ 847566 w 7753711"/>
              <a:gd name="connsiteY5" fmla="*/ 1132098 h 1132098"/>
              <a:gd name="connsiteX6" fmla="*/ 445378 w 7753711"/>
              <a:gd name="connsiteY6" fmla="*/ 1132098 h 1132098"/>
              <a:gd name="connsiteX7" fmla="*/ 0 w 7753711"/>
              <a:gd name="connsiteY7" fmla="*/ 566049 h 1132098"/>
              <a:gd name="connsiteX8" fmla="*/ 445378 w 7753711"/>
              <a:gd name="connsiteY8" fmla="*/ 0 h 1132098"/>
              <a:gd name="connsiteX9" fmla="*/ 890757 w 7753711"/>
              <a:gd name="connsiteY9" fmla="*/ 1 h 1132098"/>
              <a:gd name="connsiteX10" fmla="*/ 3795131 w 7753711"/>
              <a:gd name="connsiteY10" fmla="*/ 1 h 1132098"/>
              <a:gd name="connsiteX11" fmla="*/ 3795131 w 7753711"/>
              <a:gd name="connsiteY11" fmla="*/ 0 h 1132098"/>
              <a:gd name="connsiteX12" fmla="*/ 6862954 w 7753711"/>
              <a:gd name="connsiteY12" fmla="*/ 0 h 1132098"/>
              <a:gd name="connsiteX13" fmla="*/ 6906145 w 7753711"/>
              <a:gd name="connsiteY13" fmla="*/ 0 h 1132098"/>
              <a:gd name="connsiteX14" fmla="*/ 7308333 w 7753711"/>
              <a:gd name="connsiteY14" fmla="*/ 0 h 1132098"/>
              <a:gd name="connsiteX15" fmla="*/ 7753711 w 7753711"/>
              <a:gd name="connsiteY15" fmla="*/ 566049 h 1132098"/>
              <a:gd name="connsiteX16" fmla="*/ 7308333 w 7753711"/>
              <a:gd name="connsiteY16" fmla="*/ 1132098 h 113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753711" h="1132098">
                <a:moveTo>
                  <a:pt x="7308333" y="1132098"/>
                </a:moveTo>
                <a:lnTo>
                  <a:pt x="6862954" y="1132097"/>
                </a:lnTo>
                <a:lnTo>
                  <a:pt x="3958580" y="1132097"/>
                </a:lnTo>
                <a:lnTo>
                  <a:pt x="3958580" y="1132098"/>
                </a:lnTo>
                <a:lnTo>
                  <a:pt x="890757" y="1132098"/>
                </a:lnTo>
                <a:lnTo>
                  <a:pt x="847566" y="1132098"/>
                </a:lnTo>
                <a:lnTo>
                  <a:pt x="445378" y="1132098"/>
                </a:lnTo>
                <a:cubicBezTo>
                  <a:pt x="199403" y="1132098"/>
                  <a:pt x="0" y="878669"/>
                  <a:pt x="0" y="566049"/>
                </a:cubicBezTo>
                <a:cubicBezTo>
                  <a:pt x="0" y="253429"/>
                  <a:pt x="199403" y="0"/>
                  <a:pt x="445378" y="0"/>
                </a:cubicBezTo>
                <a:lnTo>
                  <a:pt x="890757" y="1"/>
                </a:lnTo>
                <a:lnTo>
                  <a:pt x="3795131" y="1"/>
                </a:lnTo>
                <a:lnTo>
                  <a:pt x="3795131" y="0"/>
                </a:lnTo>
                <a:lnTo>
                  <a:pt x="6862954" y="0"/>
                </a:lnTo>
                <a:lnTo>
                  <a:pt x="6906145" y="0"/>
                </a:lnTo>
                <a:lnTo>
                  <a:pt x="7308333" y="0"/>
                </a:lnTo>
                <a:cubicBezTo>
                  <a:pt x="7554308" y="0"/>
                  <a:pt x="7753711" y="253429"/>
                  <a:pt x="7753711" y="566049"/>
                </a:cubicBezTo>
                <a:cubicBezTo>
                  <a:pt x="7753711" y="878669"/>
                  <a:pt x="7554308" y="1132098"/>
                  <a:pt x="7308333" y="1132098"/>
                </a:cubicBezTo>
                <a:close/>
              </a:path>
            </a:pathLst>
          </a:custGeom>
          <a:solidFill>
            <a:srgbClr val="A5264A">
              <a:alpha val="8985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i="0">
                <a:solidFill>
                  <a:schemeClr val="bg1"/>
                </a:solidFill>
                <a:latin typeface="Merriweather" pitchFamily="2" charset="77"/>
              </a:rPr>
              <a:t>Indiana High-Growth &amp; High-Income Jobs</a:t>
            </a:r>
          </a:p>
          <a:p>
            <a:pPr algn="ctr"/>
            <a:endParaRPr lang="en-US"/>
          </a:p>
        </p:txBody>
      </p:sp>
      <p:pic>
        <p:nvPicPr>
          <p:cNvPr id="20" name="Picture 1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F15E36F-E7F0-A7B4-CA48-223014EC58A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41813" y="5798906"/>
            <a:ext cx="2226559" cy="88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8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arden with many flowers&#10;&#10;Description automatically generated">
            <a:extLst>
              <a:ext uri="{FF2B5EF4-FFF2-40B4-BE49-F238E27FC236}">
                <a16:creationId xmlns:a16="http://schemas.microsoft.com/office/drawing/2014/main" id="{C2F8777B-E63E-8095-A4C5-FA9AF39D7D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0AD02E9-9C64-323A-595B-F4D0F43596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096AAB1-41BA-A302-0D12-27BDB893B716}"/>
              </a:ext>
            </a:extLst>
          </p:cNvPr>
          <p:cNvSpPr/>
          <p:nvPr userDrawn="1"/>
        </p:nvSpPr>
        <p:spPr>
          <a:xfrm>
            <a:off x="-1" y="744339"/>
            <a:ext cx="11776304" cy="1450825"/>
          </a:xfrm>
          <a:custGeom>
            <a:avLst/>
            <a:gdLst>
              <a:gd name="connsiteX0" fmla="*/ 0 w 11776304"/>
              <a:gd name="connsiteY0" fmla="*/ 0 h 1324948"/>
              <a:gd name="connsiteX1" fmla="*/ 10451356 w 11776304"/>
              <a:gd name="connsiteY1" fmla="*/ 0 h 1324948"/>
              <a:gd name="connsiteX2" fmla="*/ 10515600 w 11776304"/>
              <a:gd name="connsiteY2" fmla="*/ 0 h 1324948"/>
              <a:gd name="connsiteX3" fmla="*/ 11113830 w 11776304"/>
              <a:gd name="connsiteY3" fmla="*/ 0 h 1324948"/>
              <a:gd name="connsiteX4" fmla="*/ 11776304 w 11776304"/>
              <a:gd name="connsiteY4" fmla="*/ 662474 h 1324948"/>
              <a:gd name="connsiteX5" fmla="*/ 11113830 w 11776304"/>
              <a:gd name="connsiteY5" fmla="*/ 1324948 h 1324948"/>
              <a:gd name="connsiteX6" fmla="*/ 10451356 w 11776304"/>
              <a:gd name="connsiteY6" fmla="*/ 1324947 h 1324948"/>
              <a:gd name="connsiteX7" fmla="*/ 0 w 11776304"/>
              <a:gd name="connsiteY7" fmla="*/ 1324947 h 1324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76304" h="1324948">
                <a:moveTo>
                  <a:pt x="0" y="0"/>
                </a:moveTo>
                <a:lnTo>
                  <a:pt x="10451356" y="0"/>
                </a:lnTo>
                <a:lnTo>
                  <a:pt x="10515600" y="0"/>
                </a:lnTo>
                <a:lnTo>
                  <a:pt x="11113830" y="0"/>
                </a:lnTo>
                <a:cubicBezTo>
                  <a:pt x="11479704" y="0"/>
                  <a:pt x="11776304" y="296600"/>
                  <a:pt x="11776304" y="662474"/>
                </a:cubicBezTo>
                <a:cubicBezTo>
                  <a:pt x="11776304" y="1028348"/>
                  <a:pt x="11479704" y="1324948"/>
                  <a:pt x="11113830" y="1324948"/>
                </a:cubicBezTo>
                <a:lnTo>
                  <a:pt x="10451356" y="1324947"/>
                </a:lnTo>
                <a:lnTo>
                  <a:pt x="0" y="1324947"/>
                </a:ln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Picture 14" descr="A group of young people holding books&#10;&#10;Description automatically generated">
            <a:extLst>
              <a:ext uri="{FF2B5EF4-FFF2-40B4-BE49-F238E27FC236}">
                <a16:creationId xmlns:a16="http://schemas.microsoft.com/office/drawing/2014/main" id="{349649F9-3FA1-4B7D-268A-2587CB7770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" y="-629063"/>
            <a:ext cx="11872789" cy="748706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CC46B6D2-AD5F-719B-6424-9F6F47889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97" y="869601"/>
            <a:ext cx="10515600" cy="1325563"/>
          </a:xfrm>
        </p:spPr>
        <p:txBody>
          <a:bodyPr>
            <a:noAutofit/>
          </a:bodyPr>
          <a:lstStyle>
            <a:lvl1pPr>
              <a:defRPr sz="54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9E943EEC-CFE3-9AAA-02B9-0E0480DE1863}"/>
              </a:ext>
            </a:extLst>
          </p:cNvPr>
          <p:cNvSpPr/>
          <p:nvPr userDrawn="1"/>
        </p:nvSpPr>
        <p:spPr>
          <a:xfrm flipV="1">
            <a:off x="21817" y="2438269"/>
            <a:ext cx="4196616" cy="436603"/>
          </a:xfrm>
          <a:custGeom>
            <a:avLst/>
            <a:gdLst>
              <a:gd name="connsiteX0" fmla="*/ 0 w 11776304"/>
              <a:gd name="connsiteY0" fmla="*/ 0 h 1324948"/>
              <a:gd name="connsiteX1" fmla="*/ 10451356 w 11776304"/>
              <a:gd name="connsiteY1" fmla="*/ 0 h 1324948"/>
              <a:gd name="connsiteX2" fmla="*/ 10515600 w 11776304"/>
              <a:gd name="connsiteY2" fmla="*/ 0 h 1324948"/>
              <a:gd name="connsiteX3" fmla="*/ 11113830 w 11776304"/>
              <a:gd name="connsiteY3" fmla="*/ 0 h 1324948"/>
              <a:gd name="connsiteX4" fmla="*/ 11776304 w 11776304"/>
              <a:gd name="connsiteY4" fmla="*/ 662474 h 1324948"/>
              <a:gd name="connsiteX5" fmla="*/ 11113830 w 11776304"/>
              <a:gd name="connsiteY5" fmla="*/ 1324948 h 1324948"/>
              <a:gd name="connsiteX6" fmla="*/ 10451356 w 11776304"/>
              <a:gd name="connsiteY6" fmla="*/ 1324947 h 1324948"/>
              <a:gd name="connsiteX7" fmla="*/ 0 w 11776304"/>
              <a:gd name="connsiteY7" fmla="*/ 1324947 h 1324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76304" h="1324948">
                <a:moveTo>
                  <a:pt x="0" y="0"/>
                </a:moveTo>
                <a:lnTo>
                  <a:pt x="10451356" y="0"/>
                </a:lnTo>
                <a:lnTo>
                  <a:pt x="10515600" y="0"/>
                </a:lnTo>
                <a:lnTo>
                  <a:pt x="11113830" y="0"/>
                </a:lnTo>
                <a:cubicBezTo>
                  <a:pt x="11479704" y="0"/>
                  <a:pt x="11776304" y="296600"/>
                  <a:pt x="11776304" y="662474"/>
                </a:cubicBezTo>
                <a:cubicBezTo>
                  <a:pt x="11776304" y="1028348"/>
                  <a:pt x="11479704" y="1324948"/>
                  <a:pt x="11113830" y="1324948"/>
                </a:cubicBezTo>
                <a:lnTo>
                  <a:pt x="10451356" y="1324947"/>
                </a:lnTo>
                <a:lnTo>
                  <a:pt x="0" y="1324947"/>
                </a:ln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1AF2C58F-3D5B-A885-2236-7EDED0F1EBAB}"/>
              </a:ext>
            </a:extLst>
          </p:cNvPr>
          <p:cNvSpPr/>
          <p:nvPr userDrawn="1"/>
        </p:nvSpPr>
        <p:spPr>
          <a:xfrm>
            <a:off x="0" y="3137274"/>
            <a:ext cx="2764056" cy="287564"/>
          </a:xfrm>
          <a:custGeom>
            <a:avLst/>
            <a:gdLst>
              <a:gd name="connsiteX0" fmla="*/ 0 w 11776304"/>
              <a:gd name="connsiteY0" fmla="*/ 0 h 1324948"/>
              <a:gd name="connsiteX1" fmla="*/ 10451356 w 11776304"/>
              <a:gd name="connsiteY1" fmla="*/ 0 h 1324948"/>
              <a:gd name="connsiteX2" fmla="*/ 10515600 w 11776304"/>
              <a:gd name="connsiteY2" fmla="*/ 0 h 1324948"/>
              <a:gd name="connsiteX3" fmla="*/ 11113830 w 11776304"/>
              <a:gd name="connsiteY3" fmla="*/ 0 h 1324948"/>
              <a:gd name="connsiteX4" fmla="*/ 11776304 w 11776304"/>
              <a:gd name="connsiteY4" fmla="*/ 662474 h 1324948"/>
              <a:gd name="connsiteX5" fmla="*/ 11113830 w 11776304"/>
              <a:gd name="connsiteY5" fmla="*/ 1324948 h 1324948"/>
              <a:gd name="connsiteX6" fmla="*/ 10451356 w 11776304"/>
              <a:gd name="connsiteY6" fmla="*/ 1324947 h 1324948"/>
              <a:gd name="connsiteX7" fmla="*/ 0 w 11776304"/>
              <a:gd name="connsiteY7" fmla="*/ 1324947 h 1324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76304" h="1324948">
                <a:moveTo>
                  <a:pt x="0" y="0"/>
                </a:moveTo>
                <a:lnTo>
                  <a:pt x="10451356" y="0"/>
                </a:lnTo>
                <a:lnTo>
                  <a:pt x="10515600" y="0"/>
                </a:lnTo>
                <a:lnTo>
                  <a:pt x="11113830" y="0"/>
                </a:lnTo>
                <a:cubicBezTo>
                  <a:pt x="11479704" y="0"/>
                  <a:pt x="11776304" y="296600"/>
                  <a:pt x="11776304" y="662474"/>
                </a:cubicBezTo>
                <a:cubicBezTo>
                  <a:pt x="11776304" y="1028348"/>
                  <a:pt x="11479704" y="1324948"/>
                  <a:pt x="11113830" y="1324948"/>
                </a:cubicBezTo>
                <a:lnTo>
                  <a:pt x="10451356" y="1324947"/>
                </a:lnTo>
                <a:lnTo>
                  <a:pt x="0" y="1324947"/>
                </a:ln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3" name="Picture 2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B9FED01-E394-B26B-5511-7C68066E8A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5697" y="5370917"/>
            <a:ext cx="2495308" cy="987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68AD1E-E51A-37F5-4370-A5F35787EC90}"/>
              </a:ext>
            </a:extLst>
          </p:cNvPr>
          <p:cNvSpPr txBox="1"/>
          <p:nvPr userDrawn="1"/>
        </p:nvSpPr>
        <p:spPr>
          <a:xfrm>
            <a:off x="155769" y="6342512"/>
            <a:ext cx="3015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u="none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</a:t>
            </a:r>
            <a:r>
              <a:rPr lang="en-US" sz="2000" b="1" i="0" u="none" err="1">
                <a:solidFill>
                  <a:srgbClr val="F4C6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000" b="1" i="0" u="none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Indiana.org</a:t>
            </a:r>
            <a:endParaRPr lang="en-US" sz="2000" b="1" i="0" u="none">
              <a:solidFill>
                <a:srgbClr val="2D4F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775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tablet&#10;&#10;Description automatically generated">
            <a:extLst>
              <a:ext uri="{FF2B5EF4-FFF2-40B4-BE49-F238E27FC236}">
                <a16:creationId xmlns:a16="http://schemas.microsoft.com/office/drawing/2014/main" id="{5683A82C-4136-043B-E76C-D4CE49916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1" r="1621" b="4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53FF12CC-2C39-19A4-4EBB-9126680E49E7}"/>
              </a:ext>
            </a:extLst>
          </p:cNvPr>
          <p:cNvSpPr/>
          <p:nvPr userDrawn="1"/>
        </p:nvSpPr>
        <p:spPr>
          <a:xfrm rot="10800000" flipH="1">
            <a:off x="493776" y="315456"/>
            <a:ext cx="6931600" cy="6227086"/>
          </a:xfrm>
          <a:prstGeom prst="round1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07291-729E-3E3D-C78F-EC661EF00E93}"/>
              </a:ext>
            </a:extLst>
          </p:cNvPr>
          <p:cNvSpPr/>
          <p:nvPr userDrawn="1"/>
        </p:nvSpPr>
        <p:spPr>
          <a:xfrm flipH="1">
            <a:off x="153574" y="556138"/>
            <a:ext cx="5398873" cy="800100"/>
          </a:xfrm>
          <a:prstGeom prst="roundRect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3099AE4-1BE2-FB74-5872-EB2556DE7C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622655" y="257818"/>
            <a:ext cx="2311330" cy="738341"/>
          </a:xfrm>
          <a:prstGeom prst="rect">
            <a:avLst/>
          </a:prstGeom>
          <a:effectLst>
            <a:glow rad="968968">
              <a:srgbClr val="4B658D">
                <a:alpha val="53000"/>
              </a:srgbClr>
            </a:glow>
          </a:effec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AF03ACE2-8D4B-ED88-B786-84D934470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441" y="770942"/>
            <a:ext cx="4863886" cy="414506"/>
          </a:xfrm>
        </p:spPr>
        <p:txBody>
          <a:bodyPr>
            <a:noAutofit/>
          </a:bodyPr>
          <a:lstStyle>
            <a:lvl1pPr>
              <a:defRPr sz="35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D51BF69-5BAF-A508-FE74-934B37A685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441" y="1840380"/>
            <a:ext cx="5398872" cy="4702162"/>
          </a:xfrm>
        </p:spPr>
        <p:txBody>
          <a:bodyPr>
            <a:normAutofit/>
          </a:bodyPr>
          <a:lstStyle>
            <a:lvl2pPr>
              <a:defRPr sz="25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92693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BCCF6B73-369B-9B47-1B8D-68743D73CEB6}"/>
              </a:ext>
            </a:extLst>
          </p:cNvPr>
          <p:cNvSpPr/>
          <p:nvPr userDrawn="1"/>
        </p:nvSpPr>
        <p:spPr>
          <a:xfrm>
            <a:off x="0" y="0"/>
            <a:ext cx="12192000" cy="220133"/>
          </a:xfrm>
          <a:prstGeom prst="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B5B109A1-42B0-BE23-4F53-C568A67AE1AA}"/>
              </a:ext>
            </a:extLst>
          </p:cNvPr>
          <p:cNvSpPr/>
          <p:nvPr userDrawn="1"/>
        </p:nvSpPr>
        <p:spPr>
          <a:xfrm rot="10800000">
            <a:off x="10864287" y="22766"/>
            <a:ext cx="703817" cy="908545"/>
          </a:xfrm>
          <a:prstGeom prst="round2Same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A white square academic cap&#10;&#10;Description automatically generated">
            <a:extLst>
              <a:ext uri="{FF2B5EF4-FFF2-40B4-BE49-F238E27FC236}">
                <a16:creationId xmlns:a16="http://schemas.microsoft.com/office/drawing/2014/main" id="{F07D328A-FF4E-E24C-4C81-BE5ADB9E9D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074" y="137030"/>
            <a:ext cx="504241" cy="644767"/>
          </a:xfrm>
          <a:prstGeom prst="rect">
            <a:avLst/>
          </a:prstGeom>
        </p:spPr>
      </p:pic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CC34EE2C-DFA3-3673-F2FA-40DCB732F0F4}"/>
              </a:ext>
            </a:extLst>
          </p:cNvPr>
          <p:cNvSpPr/>
          <p:nvPr userDrawn="1"/>
        </p:nvSpPr>
        <p:spPr>
          <a:xfrm rot="10800000" flipH="1">
            <a:off x="731520" y="704850"/>
            <a:ext cx="5962748" cy="5528903"/>
          </a:xfrm>
          <a:prstGeom prst="round1Rect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7B739A2-407D-0F50-9ECE-F9AFE0FCDF08}"/>
              </a:ext>
            </a:extLst>
          </p:cNvPr>
          <p:cNvSpPr/>
          <p:nvPr userDrawn="1"/>
        </p:nvSpPr>
        <p:spPr>
          <a:xfrm flipH="1">
            <a:off x="209550" y="931311"/>
            <a:ext cx="5604513" cy="800100"/>
          </a:xfrm>
          <a:prstGeom prst="round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17D662B-208F-1DDF-F61D-64C7872951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94926" y="1731411"/>
            <a:ext cx="4573178" cy="4702162"/>
          </a:xfrm>
        </p:spPr>
        <p:txBody>
          <a:bodyPr>
            <a:normAutofit/>
          </a:bodyPr>
          <a:lstStyle>
            <a:lvl2pPr>
              <a:defRPr sz="25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C38D9C98-976A-2B7B-4501-DDCB190BF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91" y="1109409"/>
            <a:ext cx="4863886" cy="443903"/>
          </a:xfrm>
        </p:spPr>
        <p:txBody>
          <a:bodyPr>
            <a:noAutofit/>
          </a:bodyPr>
          <a:lstStyle>
            <a:lvl1pPr>
              <a:defRPr sz="35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7841541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162BD82-A329-BABE-DE56-3B3F1FA3375E}"/>
              </a:ext>
            </a:extLst>
          </p:cNvPr>
          <p:cNvSpPr/>
          <p:nvPr userDrawn="1"/>
        </p:nvSpPr>
        <p:spPr>
          <a:xfrm>
            <a:off x="868589" y="3563267"/>
            <a:ext cx="10515601" cy="955067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59853F9-90DF-7BC7-CDFA-B044865BD0FE}"/>
              </a:ext>
            </a:extLst>
          </p:cNvPr>
          <p:cNvSpPr/>
          <p:nvPr userDrawn="1"/>
        </p:nvSpPr>
        <p:spPr>
          <a:xfrm>
            <a:off x="865333" y="2447217"/>
            <a:ext cx="10515601" cy="955067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6E9BC7D-4ED8-2B9D-CCF8-93F7F1AFB43E}"/>
              </a:ext>
            </a:extLst>
          </p:cNvPr>
          <p:cNvSpPr/>
          <p:nvPr userDrawn="1"/>
        </p:nvSpPr>
        <p:spPr>
          <a:xfrm>
            <a:off x="865333" y="4683894"/>
            <a:ext cx="10515601" cy="1705150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CAAD345-C36D-DFE8-6CDC-734BBB9BB1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80366" y="2685675"/>
            <a:ext cx="9483708" cy="478153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96A9886-6D72-182B-18FA-307DCF089D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0366" y="4938035"/>
            <a:ext cx="7286892" cy="1188445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text</a:t>
            </a:r>
          </a:p>
          <a:p>
            <a:endParaRPr lang="en-US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47391A8C-604B-59BB-FC07-4D4BFADD9A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3622" y="3801725"/>
            <a:ext cx="9483708" cy="478153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F57C804-03E1-43B3-4E9E-F05486538A35}"/>
              </a:ext>
            </a:extLst>
          </p:cNvPr>
          <p:cNvSpPr/>
          <p:nvPr userDrawn="1"/>
        </p:nvSpPr>
        <p:spPr>
          <a:xfrm>
            <a:off x="618379" y="2669922"/>
            <a:ext cx="493906" cy="493906"/>
          </a:xfrm>
          <a:prstGeom prst="ellipse">
            <a:avLst/>
          </a:prstGeom>
          <a:solidFill>
            <a:srgbClr val="1F2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baseline="0">
                <a:latin typeface="Merriweather" pitchFamily="2" charset="77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94C3834-07B5-8F53-0CBB-09FFA3AE6EBC}"/>
              </a:ext>
            </a:extLst>
          </p:cNvPr>
          <p:cNvSpPr/>
          <p:nvPr userDrawn="1"/>
        </p:nvSpPr>
        <p:spPr>
          <a:xfrm>
            <a:off x="618379" y="3793847"/>
            <a:ext cx="493906" cy="493906"/>
          </a:xfrm>
          <a:prstGeom prst="ellipse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baseline="0">
                <a:latin typeface="Merriweather" pitchFamily="2" charset="77"/>
              </a:rPr>
              <a:t>2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69B2280-495D-AF5E-FAE9-4BAA2AB556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5187" y="1286478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89BF33C4-066D-7CD5-FA0E-4E56F41CC9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5187" y="1794489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CCF6B73-369B-9B47-1B8D-68743D73CEB6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C1CF7AF8-98C6-BCA9-0645-3AC7053A1A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4" name="Title 19">
            <a:extLst>
              <a:ext uri="{FF2B5EF4-FFF2-40B4-BE49-F238E27FC236}">
                <a16:creationId xmlns:a16="http://schemas.microsoft.com/office/drawing/2014/main" id="{D6599BB6-0970-1222-AADB-27472DBAD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87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6E7E14-9FB6-B6D8-A35E-107F3B1F9448}"/>
              </a:ext>
            </a:extLst>
          </p:cNvPr>
          <p:cNvGrpSpPr/>
          <p:nvPr userDrawn="1"/>
        </p:nvGrpSpPr>
        <p:grpSpPr>
          <a:xfrm>
            <a:off x="618379" y="5289516"/>
            <a:ext cx="493906" cy="493906"/>
            <a:chOff x="618379" y="5289516"/>
            <a:chExt cx="493906" cy="4939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2AA9FEE-60F5-7311-A290-565248F6A3B0}"/>
                </a:ext>
              </a:extLst>
            </p:cNvPr>
            <p:cNvSpPr/>
            <p:nvPr userDrawn="1"/>
          </p:nvSpPr>
          <p:spPr>
            <a:xfrm>
              <a:off x="618379" y="5289516"/>
              <a:ext cx="493906" cy="493906"/>
            </a:xfrm>
            <a:prstGeom prst="ellipse">
              <a:avLst/>
            </a:prstGeom>
            <a:solidFill>
              <a:srgbClr val="009F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b="1" baseline="0">
                <a:latin typeface="Merriweather" pitchFamily="2" charset="7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3774879-A03E-1716-D194-B781B5E07F63}"/>
                </a:ext>
              </a:extLst>
            </p:cNvPr>
            <p:cNvSpPr txBox="1"/>
            <p:nvPr userDrawn="1"/>
          </p:nvSpPr>
          <p:spPr>
            <a:xfrm>
              <a:off x="692572" y="5300865"/>
              <a:ext cx="30757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baseline="0">
                  <a:solidFill>
                    <a:schemeClr val="bg1"/>
                  </a:solidFill>
                  <a:latin typeface="Merriweather" pitchFamily="2" charset="77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94152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6E9BC7D-4ED8-2B9D-CCF8-93F7F1AFB43E}"/>
              </a:ext>
            </a:extLst>
          </p:cNvPr>
          <p:cNvSpPr/>
          <p:nvPr userDrawn="1"/>
        </p:nvSpPr>
        <p:spPr>
          <a:xfrm>
            <a:off x="2388791" y="4959418"/>
            <a:ext cx="7414418" cy="1705150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96A9886-6D72-182B-18FA-307DCF089D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2697" y="5214432"/>
            <a:ext cx="5389457" cy="1188445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text</a:t>
            </a:r>
          </a:p>
          <a:p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15ECB05-D6AD-2465-68F6-BE1AFE052FC5}"/>
              </a:ext>
            </a:extLst>
          </p:cNvPr>
          <p:cNvSpPr/>
          <p:nvPr userDrawn="1"/>
        </p:nvSpPr>
        <p:spPr>
          <a:xfrm>
            <a:off x="2388791" y="3085721"/>
            <a:ext cx="7414418" cy="1705150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976BEC37-0981-8FA3-8D1F-E55901D22F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82697" y="3340735"/>
            <a:ext cx="5389457" cy="1188445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text</a:t>
            </a:r>
          </a:p>
          <a:p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B84A5A4-3623-96F7-56C7-2A09CF133A40}"/>
              </a:ext>
            </a:extLst>
          </p:cNvPr>
          <p:cNvSpPr/>
          <p:nvPr userDrawn="1"/>
        </p:nvSpPr>
        <p:spPr>
          <a:xfrm>
            <a:off x="2388791" y="1210922"/>
            <a:ext cx="7414418" cy="1705150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174A9D0-77E2-68A8-2700-68C0F17F66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82697" y="1465936"/>
            <a:ext cx="5389457" cy="1188445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text</a:t>
            </a:r>
          </a:p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A14D5E-4297-2634-B0AB-EC8AB5B52DF3}"/>
              </a:ext>
            </a:extLst>
          </p:cNvPr>
          <p:cNvSpPr/>
          <p:nvPr userDrawn="1"/>
        </p:nvSpPr>
        <p:spPr>
          <a:xfrm>
            <a:off x="2141838" y="1821171"/>
            <a:ext cx="493906" cy="493906"/>
          </a:xfrm>
          <a:prstGeom prst="ellipse">
            <a:avLst/>
          </a:prstGeom>
          <a:solidFill>
            <a:srgbClr val="1F2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baseline="0">
                <a:latin typeface="Merriweather" pitchFamily="2" charset="77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409A60-80FF-0748-FC21-08135A7A3BC1}"/>
              </a:ext>
            </a:extLst>
          </p:cNvPr>
          <p:cNvSpPr/>
          <p:nvPr userDrawn="1"/>
        </p:nvSpPr>
        <p:spPr>
          <a:xfrm>
            <a:off x="2141838" y="3694868"/>
            <a:ext cx="493906" cy="493906"/>
          </a:xfrm>
          <a:prstGeom prst="ellipse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baseline="0">
                <a:latin typeface="Merriweather" pitchFamily="2" charset="77"/>
              </a:rPr>
              <a:t>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081E71-7B88-DA2B-F745-AADB6E7FE279}"/>
              </a:ext>
            </a:extLst>
          </p:cNvPr>
          <p:cNvGrpSpPr/>
          <p:nvPr userDrawn="1"/>
        </p:nvGrpSpPr>
        <p:grpSpPr>
          <a:xfrm>
            <a:off x="2141838" y="5564019"/>
            <a:ext cx="493906" cy="493906"/>
            <a:chOff x="618379" y="5289516"/>
            <a:chExt cx="493906" cy="49390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C83E40B-3754-D64D-67F3-342D869014F0}"/>
                </a:ext>
              </a:extLst>
            </p:cNvPr>
            <p:cNvSpPr/>
            <p:nvPr userDrawn="1"/>
          </p:nvSpPr>
          <p:spPr>
            <a:xfrm>
              <a:off x="618379" y="5289516"/>
              <a:ext cx="493906" cy="493906"/>
            </a:xfrm>
            <a:prstGeom prst="ellipse">
              <a:avLst/>
            </a:prstGeom>
            <a:solidFill>
              <a:srgbClr val="009F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b="1" baseline="0">
                <a:latin typeface="Merriweather" pitchFamily="2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38B42A-DFA7-DC4E-1CB1-0B0FF804DE82}"/>
                </a:ext>
              </a:extLst>
            </p:cNvPr>
            <p:cNvSpPr txBox="1"/>
            <p:nvPr userDrawn="1"/>
          </p:nvSpPr>
          <p:spPr>
            <a:xfrm>
              <a:off x="692572" y="5300865"/>
              <a:ext cx="30757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baseline="0">
                  <a:solidFill>
                    <a:schemeClr val="bg1"/>
                  </a:solidFill>
                  <a:latin typeface="Merriweather" pitchFamily="2" charset="77"/>
                </a:rPr>
                <a:t>3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DB9C227-2773-58B1-0185-F93ED02EB55B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1F2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B54"/>
              </a:solidFill>
            </a:endParaRPr>
          </a:p>
        </p:txBody>
      </p:sp>
      <p:pic>
        <p:nvPicPr>
          <p:cNvPr id="15" name="Picture 14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F3860904-3BC1-6ADC-C732-675A471ED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17" name="Title 19">
            <a:extLst>
              <a:ext uri="{FF2B5EF4-FFF2-40B4-BE49-F238E27FC236}">
                <a16:creationId xmlns:a16="http://schemas.microsoft.com/office/drawing/2014/main" id="{5767F39A-C9B8-7364-0C49-AE8E24F18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87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72622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69B2280-495D-AF5E-FAE9-4BAA2AB556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7555" y="4670605"/>
            <a:ext cx="2878605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CA6EF5C-8831-CFDC-71EE-A45018E412D8}"/>
              </a:ext>
            </a:extLst>
          </p:cNvPr>
          <p:cNvSpPr/>
          <p:nvPr userDrawn="1"/>
        </p:nvSpPr>
        <p:spPr>
          <a:xfrm>
            <a:off x="4961126" y="2018845"/>
            <a:ext cx="2299855" cy="2299855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211"/>
            </a:stretch>
          </a:blipFill>
          <a:ln w="152400">
            <a:solidFill>
              <a:srgbClr val="2D4F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466E7BE-71EC-D0C9-808A-05C1DBC5A1D7}"/>
              </a:ext>
            </a:extLst>
          </p:cNvPr>
          <p:cNvSpPr/>
          <p:nvPr userDrawn="1"/>
        </p:nvSpPr>
        <p:spPr>
          <a:xfrm>
            <a:off x="976929" y="2018844"/>
            <a:ext cx="2299855" cy="2299855"/>
          </a:xfrm>
          <a:prstGeom prst="ellipse">
            <a:avLst/>
          </a:prstGeom>
          <a:blipFill>
            <a:blip r:embed="rId3"/>
            <a:stretch>
              <a:fillRect l="-28311" r="-17031"/>
            </a:stretch>
          </a:blipFill>
          <a:ln w="152400">
            <a:solidFill>
              <a:srgbClr val="4B65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C1774F2-98CB-5443-2445-01F975CDDCB9}"/>
              </a:ext>
            </a:extLst>
          </p:cNvPr>
          <p:cNvSpPr/>
          <p:nvPr userDrawn="1"/>
        </p:nvSpPr>
        <p:spPr>
          <a:xfrm>
            <a:off x="8760907" y="2018845"/>
            <a:ext cx="2299855" cy="2299855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52400">
            <a:solidFill>
              <a:srgbClr val="F4C6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63C8FE28-071C-7DDA-E99D-682627E8E1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1752" y="4720030"/>
            <a:ext cx="2878605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6C887F92-4D5D-F216-89DC-F64C9513C1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86586" y="4720029"/>
            <a:ext cx="2878605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F84AB4-BFEE-56B3-C587-214FEBF2723D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DB0FDFEB-54AB-4CCD-8CDA-BA0961E97C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9" name="Title 19">
            <a:extLst>
              <a:ext uri="{FF2B5EF4-FFF2-40B4-BE49-F238E27FC236}">
                <a16:creationId xmlns:a16="http://schemas.microsoft.com/office/drawing/2014/main" id="{F8C98F5C-813E-304F-38D6-010D5D33F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87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70836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655CAB1-2907-6A83-666C-0168FBBD395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557086757"/>
              </p:ext>
            </p:extLst>
          </p:nvPr>
        </p:nvGraphicFramePr>
        <p:xfrm>
          <a:off x="5020332" y="119428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61109149-F3E2-105F-7554-BF7E6042DB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713" y="1286478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BC6A3-2ABF-0AA9-AA3C-9A932095F4CF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A52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30FBD51C-A2FB-E6FC-E950-35DD30B3676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6" name="Title 19">
            <a:extLst>
              <a:ext uri="{FF2B5EF4-FFF2-40B4-BE49-F238E27FC236}">
                <a16:creationId xmlns:a16="http://schemas.microsoft.com/office/drawing/2014/main" id="{175FB7E9-E94B-7FDE-AA5C-75E404A44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8421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655CAB1-2907-6A83-666C-0168FBBD395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09701471"/>
              </p:ext>
            </p:extLst>
          </p:nvPr>
        </p:nvGraphicFramePr>
        <p:xfrm>
          <a:off x="5020332" y="119428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61109149-F3E2-105F-7554-BF7E6042DB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713" y="1286478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BC6A3-2ABF-0AA9-AA3C-9A932095F4CF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30FBD51C-A2FB-E6FC-E950-35DD30B3676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6" name="Title 19">
            <a:extLst>
              <a:ext uri="{FF2B5EF4-FFF2-40B4-BE49-F238E27FC236}">
                <a16:creationId xmlns:a16="http://schemas.microsoft.com/office/drawing/2014/main" id="{175FB7E9-E94B-7FDE-AA5C-75E404A44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36701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FE8EB579-9E92-DF66-9AC9-E48AFC030D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713" y="1286478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F97E2E-46E8-1A67-9A5D-45A91C217A5C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5EF749F0-7BB7-B7C6-BAFF-A8E4D09104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6" name="Title 19">
            <a:extLst>
              <a:ext uri="{FF2B5EF4-FFF2-40B4-BE49-F238E27FC236}">
                <a16:creationId xmlns:a16="http://schemas.microsoft.com/office/drawing/2014/main" id="{A90D66BA-E690-6FA7-1A2A-FBB06BA79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6790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A6D35465-C283-FB06-E19D-1667756ED5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713" y="1286478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AA0BA7-DC46-D6F4-722E-46FEDA466510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1F2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B7A3FCFE-6C62-F1BE-6E06-9FA0E57ED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5" name="Title 19">
            <a:extLst>
              <a:ext uri="{FF2B5EF4-FFF2-40B4-BE49-F238E27FC236}">
                <a16:creationId xmlns:a16="http://schemas.microsoft.com/office/drawing/2014/main" id="{810D1F8E-4843-3DAD-B741-23648E08D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57675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26216F9A-69A5-52B7-F970-FF404389F4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713" y="1286478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E73F74-6E5A-9BB9-B9D3-0C1FCD8F06F5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5ED659F3-9112-2B4B-0A38-11B441B7BB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5" name="Title 19">
            <a:extLst>
              <a:ext uri="{FF2B5EF4-FFF2-40B4-BE49-F238E27FC236}">
                <a16:creationId xmlns:a16="http://schemas.microsoft.com/office/drawing/2014/main" id="{6BAA57A8-BA32-CE5C-3A08-3166A8A7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3712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a book&#10;&#10;Description automatically generated">
            <a:extLst>
              <a:ext uri="{FF2B5EF4-FFF2-40B4-BE49-F238E27FC236}">
                <a16:creationId xmlns:a16="http://schemas.microsoft.com/office/drawing/2014/main" id="{6537966D-C526-0229-C7D1-778AFBCD1B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153" b="-3943"/>
          <a:stretch/>
        </p:blipFill>
        <p:spPr>
          <a:xfrm>
            <a:off x="0" y="1"/>
            <a:ext cx="12203644" cy="617599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85E59-24AF-67D2-222C-8E5980D952D6}"/>
              </a:ext>
            </a:extLst>
          </p:cNvPr>
          <p:cNvCxnSpPr>
            <a:cxnSpLocks/>
          </p:cNvCxnSpPr>
          <p:nvPr userDrawn="1"/>
        </p:nvCxnSpPr>
        <p:spPr>
          <a:xfrm>
            <a:off x="-11645" y="5919118"/>
            <a:ext cx="12203645" cy="0"/>
          </a:xfrm>
          <a:prstGeom prst="line">
            <a:avLst/>
          </a:prstGeom>
          <a:ln w="66675">
            <a:solidFill>
              <a:srgbClr val="F4C63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36516DAE-711E-1173-52C7-3BC710A26E60}"/>
              </a:ext>
            </a:extLst>
          </p:cNvPr>
          <p:cNvSpPr/>
          <p:nvPr userDrawn="1"/>
        </p:nvSpPr>
        <p:spPr>
          <a:xfrm>
            <a:off x="373405" y="571576"/>
            <a:ext cx="10886467" cy="1274344"/>
          </a:xfrm>
          <a:custGeom>
            <a:avLst/>
            <a:gdLst>
              <a:gd name="connsiteX0" fmla="*/ 498664 w 10886467"/>
              <a:gd name="connsiteY0" fmla="*/ 0 h 1274344"/>
              <a:gd name="connsiteX1" fmla="*/ 997330 w 10886467"/>
              <a:gd name="connsiteY1" fmla="*/ 1 h 1274344"/>
              <a:gd name="connsiteX2" fmla="*/ 4249191 w 10886467"/>
              <a:gd name="connsiteY2" fmla="*/ 1 h 1274344"/>
              <a:gd name="connsiteX3" fmla="*/ 4249191 w 10886467"/>
              <a:gd name="connsiteY3" fmla="*/ 0 h 1274344"/>
              <a:gd name="connsiteX4" fmla="*/ 7684056 w 10886467"/>
              <a:gd name="connsiteY4" fmla="*/ 0 h 1274344"/>
              <a:gd name="connsiteX5" fmla="*/ 7732414 w 10886467"/>
              <a:gd name="connsiteY5" fmla="*/ 0 h 1274344"/>
              <a:gd name="connsiteX6" fmla="*/ 8182721 w 10886467"/>
              <a:gd name="connsiteY6" fmla="*/ 0 h 1274344"/>
              <a:gd name="connsiteX7" fmla="*/ 8235788 w 10886467"/>
              <a:gd name="connsiteY7" fmla="*/ 6799 h 1274344"/>
              <a:gd name="connsiteX8" fmla="*/ 9889137 w 10886467"/>
              <a:gd name="connsiteY8" fmla="*/ 6799 h 1274344"/>
              <a:gd name="connsiteX9" fmla="*/ 9937496 w 10886467"/>
              <a:gd name="connsiteY9" fmla="*/ 6799 h 1274344"/>
              <a:gd name="connsiteX10" fmla="*/ 10387803 w 10886467"/>
              <a:gd name="connsiteY10" fmla="*/ 6799 h 1274344"/>
              <a:gd name="connsiteX11" fmla="*/ 10886467 w 10886467"/>
              <a:gd name="connsiteY11" fmla="*/ 640572 h 1274344"/>
              <a:gd name="connsiteX12" fmla="*/ 10387803 w 10886467"/>
              <a:gd name="connsiteY12" fmla="*/ 1274344 h 1274344"/>
              <a:gd name="connsiteX13" fmla="*/ 9889137 w 10886467"/>
              <a:gd name="connsiteY13" fmla="*/ 1274343 h 1274344"/>
              <a:gd name="connsiteX14" fmla="*/ 6637277 w 10886467"/>
              <a:gd name="connsiteY14" fmla="*/ 1274343 h 1274344"/>
              <a:gd name="connsiteX15" fmla="*/ 6637277 w 10886467"/>
              <a:gd name="connsiteY15" fmla="*/ 1274344 h 1274344"/>
              <a:gd name="connsiteX16" fmla="*/ 3202412 w 10886467"/>
              <a:gd name="connsiteY16" fmla="*/ 1274344 h 1274344"/>
              <a:gd name="connsiteX17" fmla="*/ 3154053 w 10886467"/>
              <a:gd name="connsiteY17" fmla="*/ 1274344 h 1274344"/>
              <a:gd name="connsiteX18" fmla="*/ 2703747 w 10886467"/>
              <a:gd name="connsiteY18" fmla="*/ 1274344 h 1274344"/>
              <a:gd name="connsiteX19" fmla="*/ 2650680 w 10886467"/>
              <a:gd name="connsiteY19" fmla="*/ 1267545 h 1274344"/>
              <a:gd name="connsiteX20" fmla="*/ 997330 w 10886467"/>
              <a:gd name="connsiteY20" fmla="*/ 1267545 h 1274344"/>
              <a:gd name="connsiteX21" fmla="*/ 948971 w 10886467"/>
              <a:gd name="connsiteY21" fmla="*/ 1267545 h 1274344"/>
              <a:gd name="connsiteX22" fmla="*/ 498664 w 10886467"/>
              <a:gd name="connsiteY22" fmla="*/ 1267545 h 1274344"/>
              <a:gd name="connsiteX23" fmla="*/ 0 w 10886467"/>
              <a:gd name="connsiteY23" fmla="*/ 633773 h 1274344"/>
              <a:gd name="connsiteX24" fmla="*/ 498664 w 10886467"/>
              <a:gd name="connsiteY24" fmla="*/ 0 h 127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886467" h="1274344">
                <a:moveTo>
                  <a:pt x="498664" y="0"/>
                </a:moveTo>
                <a:lnTo>
                  <a:pt x="997330" y="1"/>
                </a:lnTo>
                <a:lnTo>
                  <a:pt x="4249191" y="1"/>
                </a:lnTo>
                <a:lnTo>
                  <a:pt x="4249191" y="0"/>
                </a:lnTo>
                <a:lnTo>
                  <a:pt x="7684056" y="0"/>
                </a:lnTo>
                <a:lnTo>
                  <a:pt x="7732414" y="0"/>
                </a:lnTo>
                <a:lnTo>
                  <a:pt x="8182721" y="0"/>
                </a:lnTo>
                <a:lnTo>
                  <a:pt x="8235788" y="6799"/>
                </a:lnTo>
                <a:lnTo>
                  <a:pt x="9889137" y="6799"/>
                </a:lnTo>
                <a:lnTo>
                  <a:pt x="9937496" y="6799"/>
                </a:lnTo>
                <a:lnTo>
                  <a:pt x="10387803" y="6799"/>
                </a:lnTo>
                <a:cubicBezTo>
                  <a:pt x="10663207" y="6799"/>
                  <a:pt x="10886467" y="290549"/>
                  <a:pt x="10886467" y="640572"/>
                </a:cubicBezTo>
                <a:cubicBezTo>
                  <a:pt x="10886467" y="990594"/>
                  <a:pt x="10663207" y="1274344"/>
                  <a:pt x="10387803" y="1274344"/>
                </a:cubicBezTo>
                <a:lnTo>
                  <a:pt x="9889137" y="1274343"/>
                </a:lnTo>
                <a:lnTo>
                  <a:pt x="6637277" y="1274343"/>
                </a:lnTo>
                <a:lnTo>
                  <a:pt x="6637277" y="1274344"/>
                </a:lnTo>
                <a:lnTo>
                  <a:pt x="3202412" y="1274344"/>
                </a:lnTo>
                <a:lnTo>
                  <a:pt x="3154053" y="1274344"/>
                </a:lnTo>
                <a:lnTo>
                  <a:pt x="2703747" y="1274344"/>
                </a:lnTo>
                <a:lnTo>
                  <a:pt x="2650680" y="1267545"/>
                </a:lnTo>
                <a:lnTo>
                  <a:pt x="997330" y="1267545"/>
                </a:lnTo>
                <a:lnTo>
                  <a:pt x="948971" y="1267545"/>
                </a:lnTo>
                <a:lnTo>
                  <a:pt x="498664" y="1267545"/>
                </a:lnTo>
                <a:cubicBezTo>
                  <a:pt x="223260" y="1267545"/>
                  <a:pt x="0" y="983795"/>
                  <a:pt x="0" y="633773"/>
                </a:cubicBezTo>
                <a:cubicBezTo>
                  <a:pt x="0" y="283750"/>
                  <a:pt x="223260" y="0"/>
                  <a:pt x="498664" y="0"/>
                </a:cubicBezTo>
                <a:close/>
              </a:path>
            </a:pathLst>
          </a:custGeom>
          <a:solidFill>
            <a:srgbClr val="2D4FA3">
              <a:alpha val="88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2A22BDB-F7E5-2124-5B6C-3FD890BD3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74" y="579348"/>
            <a:ext cx="10157128" cy="1325563"/>
          </a:xfrm>
        </p:spPr>
        <p:txBody>
          <a:bodyPr>
            <a:noAutofit/>
          </a:bodyPr>
          <a:lstStyle>
            <a:lvl1pPr algn="ctr">
              <a:defRPr sz="52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3E070DF5-0AA8-B2D6-A0D1-0239B2F06F77}"/>
              </a:ext>
            </a:extLst>
          </p:cNvPr>
          <p:cNvSpPr/>
          <p:nvPr userDrawn="1"/>
        </p:nvSpPr>
        <p:spPr>
          <a:xfrm rot="10800000" flipV="1">
            <a:off x="738074" y="2115541"/>
            <a:ext cx="2455700" cy="137323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" name="Picture 2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8411B341-52B9-3735-A11C-448F01AE1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3405" y="5940576"/>
            <a:ext cx="2182755" cy="86400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9EA84D2-EC77-2F60-8088-9C81D77936FD}"/>
              </a:ext>
            </a:extLst>
          </p:cNvPr>
          <p:cNvSpPr txBox="1"/>
          <p:nvPr userDrawn="1"/>
        </p:nvSpPr>
        <p:spPr>
          <a:xfrm>
            <a:off x="8832303" y="6190984"/>
            <a:ext cx="3015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u="none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</a:t>
            </a:r>
            <a:r>
              <a:rPr lang="en-US" sz="2000" b="1" i="0" u="none" err="1">
                <a:solidFill>
                  <a:srgbClr val="F4C6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000" b="1" i="0" u="none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Indiana.org</a:t>
            </a:r>
            <a:endParaRPr lang="en-US" sz="2000" b="1" i="0" u="none">
              <a:solidFill>
                <a:srgbClr val="2D4F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9228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41164E38-7945-6F77-E473-E7BD57044F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713" y="1286478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E562E3-498F-8340-F823-070C364F4202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70F1563D-DEFC-66FB-2263-749751F645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5" name="Title 19">
            <a:extLst>
              <a:ext uri="{FF2B5EF4-FFF2-40B4-BE49-F238E27FC236}">
                <a16:creationId xmlns:a16="http://schemas.microsoft.com/office/drawing/2014/main" id="{ADCE30CC-40B2-8857-036C-B26F4C626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576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41164E38-7945-6F77-E473-E7BD57044F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713" y="1286478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E562E3-498F-8340-F823-070C364F4202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3F1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70F1563D-DEFC-66FB-2263-749751F645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5" name="Title 19">
            <a:extLst>
              <a:ext uri="{FF2B5EF4-FFF2-40B4-BE49-F238E27FC236}">
                <a16:creationId xmlns:a16="http://schemas.microsoft.com/office/drawing/2014/main" id="{ADCE30CC-40B2-8857-036C-B26F4C626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991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B436FF99-173E-B311-0269-B9430E64E7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713" y="1286478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45B791-4427-8FE1-4CA3-54F1BF29BBB1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A52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12C99E5E-D33B-A52D-2718-87DBBBBE8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5" name="Title 19">
            <a:extLst>
              <a:ext uri="{FF2B5EF4-FFF2-40B4-BE49-F238E27FC236}">
                <a16:creationId xmlns:a16="http://schemas.microsoft.com/office/drawing/2014/main" id="{4B4EAB91-3A73-07B9-BDAD-397D9EF42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0926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342558C3-64FF-41A6-BD5C-B443D452AA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713" y="1286478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772DC5-32D9-11EC-0994-0295AACE6EA2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47452FF3-DE21-C074-1E3A-5D9DCC7C95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5" name="Title 19">
            <a:extLst>
              <a:ext uri="{FF2B5EF4-FFF2-40B4-BE49-F238E27FC236}">
                <a16:creationId xmlns:a16="http://schemas.microsoft.com/office/drawing/2014/main" id="{EF61A9CD-D339-0B1E-4D3F-ABADBC3E8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17618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E593A48A-48AF-D7A6-2E9D-3B73E34D38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713" y="1286478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42D3B6-FE8F-F8EE-6151-5F78E7D40EAB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0C33200F-BE26-3082-C0C0-0A30FFEEE1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5" name="Title 19">
            <a:extLst>
              <a:ext uri="{FF2B5EF4-FFF2-40B4-BE49-F238E27FC236}">
                <a16:creationId xmlns:a16="http://schemas.microsoft.com/office/drawing/2014/main" id="{85EB03B6-A5B5-4089-8313-3497D8068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63873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826B0-F62C-8BC7-EFEE-DA7CA536CD5A}"/>
              </a:ext>
            </a:extLst>
          </p:cNvPr>
          <p:cNvSpPr/>
          <p:nvPr userDrawn="1"/>
        </p:nvSpPr>
        <p:spPr>
          <a:xfrm>
            <a:off x="0" y="0"/>
            <a:ext cx="12192000" cy="220133"/>
          </a:xfrm>
          <a:prstGeom prst="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5FD7092-C1F5-53F0-3C4C-69A9722A7C49}"/>
              </a:ext>
            </a:extLst>
          </p:cNvPr>
          <p:cNvSpPr/>
          <p:nvPr userDrawn="1"/>
        </p:nvSpPr>
        <p:spPr>
          <a:xfrm rot="10800000">
            <a:off x="10864287" y="22766"/>
            <a:ext cx="703817" cy="908545"/>
          </a:xfrm>
          <a:prstGeom prst="round2Same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square academic cap&#10;&#10;Description automatically generated">
            <a:extLst>
              <a:ext uri="{FF2B5EF4-FFF2-40B4-BE49-F238E27FC236}">
                <a16:creationId xmlns:a16="http://schemas.microsoft.com/office/drawing/2014/main" id="{CBA664A2-B6B5-EBCD-B429-D5073A0F80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074" y="137030"/>
            <a:ext cx="504241" cy="6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96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826B0-F62C-8BC7-EFEE-DA7CA536CD5A}"/>
              </a:ext>
            </a:extLst>
          </p:cNvPr>
          <p:cNvSpPr/>
          <p:nvPr userDrawn="1"/>
        </p:nvSpPr>
        <p:spPr>
          <a:xfrm>
            <a:off x="0" y="0"/>
            <a:ext cx="12192000" cy="220133"/>
          </a:xfrm>
          <a:prstGeom prst="rect">
            <a:avLst/>
          </a:prstGeom>
          <a:solidFill>
            <a:srgbClr val="1F2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5FD7092-C1F5-53F0-3C4C-69A9722A7C49}"/>
              </a:ext>
            </a:extLst>
          </p:cNvPr>
          <p:cNvSpPr/>
          <p:nvPr userDrawn="1"/>
        </p:nvSpPr>
        <p:spPr>
          <a:xfrm rot="10800000">
            <a:off x="10864287" y="22766"/>
            <a:ext cx="703817" cy="908545"/>
          </a:xfrm>
          <a:prstGeom prst="round2SameRect">
            <a:avLst/>
          </a:prstGeom>
          <a:solidFill>
            <a:srgbClr val="1F2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square academic cap&#10;&#10;Description automatically generated">
            <a:extLst>
              <a:ext uri="{FF2B5EF4-FFF2-40B4-BE49-F238E27FC236}">
                <a16:creationId xmlns:a16="http://schemas.microsoft.com/office/drawing/2014/main" id="{CBA664A2-B6B5-EBCD-B429-D5073A0F80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074" y="137030"/>
            <a:ext cx="504241" cy="6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339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826B0-F62C-8BC7-EFEE-DA7CA536CD5A}"/>
              </a:ext>
            </a:extLst>
          </p:cNvPr>
          <p:cNvSpPr/>
          <p:nvPr userDrawn="1"/>
        </p:nvSpPr>
        <p:spPr>
          <a:xfrm>
            <a:off x="0" y="0"/>
            <a:ext cx="12192000" cy="220133"/>
          </a:xfrm>
          <a:prstGeom prst="rect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5FD7092-C1F5-53F0-3C4C-69A9722A7C49}"/>
              </a:ext>
            </a:extLst>
          </p:cNvPr>
          <p:cNvSpPr/>
          <p:nvPr userDrawn="1"/>
        </p:nvSpPr>
        <p:spPr>
          <a:xfrm rot="10800000">
            <a:off x="10864287" y="22766"/>
            <a:ext cx="703817" cy="908545"/>
          </a:xfrm>
          <a:prstGeom prst="round2SameRect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square academic cap&#10;&#10;Description automatically generated">
            <a:extLst>
              <a:ext uri="{FF2B5EF4-FFF2-40B4-BE49-F238E27FC236}">
                <a16:creationId xmlns:a16="http://schemas.microsoft.com/office/drawing/2014/main" id="{CBA664A2-B6B5-EBCD-B429-D5073A0F80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074" y="137030"/>
            <a:ext cx="504241" cy="6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769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826B0-F62C-8BC7-EFEE-DA7CA536CD5A}"/>
              </a:ext>
            </a:extLst>
          </p:cNvPr>
          <p:cNvSpPr/>
          <p:nvPr userDrawn="1"/>
        </p:nvSpPr>
        <p:spPr>
          <a:xfrm>
            <a:off x="0" y="0"/>
            <a:ext cx="12192000" cy="220133"/>
          </a:xfrm>
          <a:prstGeom prst="rect">
            <a:avLst/>
          </a:pr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5FD7092-C1F5-53F0-3C4C-69A9722A7C49}"/>
              </a:ext>
            </a:extLst>
          </p:cNvPr>
          <p:cNvSpPr/>
          <p:nvPr userDrawn="1"/>
        </p:nvSpPr>
        <p:spPr>
          <a:xfrm rot="10800000">
            <a:off x="10864287" y="22766"/>
            <a:ext cx="703817" cy="908545"/>
          </a:xfrm>
          <a:prstGeom prst="round2SameRect">
            <a:avLst/>
          </a:pr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square academic cap&#10;&#10;Description automatically generated">
            <a:extLst>
              <a:ext uri="{FF2B5EF4-FFF2-40B4-BE49-F238E27FC236}">
                <a16:creationId xmlns:a16="http://schemas.microsoft.com/office/drawing/2014/main" id="{CBA664A2-B6B5-EBCD-B429-D5073A0F80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074" y="137030"/>
            <a:ext cx="504241" cy="6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80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826B0-F62C-8BC7-EFEE-DA7CA536CD5A}"/>
              </a:ext>
            </a:extLst>
          </p:cNvPr>
          <p:cNvSpPr/>
          <p:nvPr userDrawn="1"/>
        </p:nvSpPr>
        <p:spPr>
          <a:xfrm>
            <a:off x="0" y="0"/>
            <a:ext cx="12192000" cy="220133"/>
          </a:xfrm>
          <a:prstGeom prst="rect">
            <a:avLst/>
          </a:prstGeom>
          <a:solidFill>
            <a:srgbClr val="3F1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5FD7092-C1F5-53F0-3C4C-69A9722A7C49}"/>
              </a:ext>
            </a:extLst>
          </p:cNvPr>
          <p:cNvSpPr/>
          <p:nvPr userDrawn="1"/>
        </p:nvSpPr>
        <p:spPr>
          <a:xfrm rot="10800000">
            <a:off x="10864287" y="22766"/>
            <a:ext cx="703817" cy="908545"/>
          </a:xfrm>
          <a:prstGeom prst="round2SameRect">
            <a:avLst/>
          </a:prstGeom>
          <a:solidFill>
            <a:srgbClr val="3F1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square academic cap&#10;&#10;Description automatically generated">
            <a:extLst>
              <a:ext uri="{FF2B5EF4-FFF2-40B4-BE49-F238E27FC236}">
                <a16:creationId xmlns:a16="http://schemas.microsoft.com/office/drawing/2014/main" id="{CBA664A2-B6B5-EBCD-B429-D5073A0F80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074" y="137030"/>
            <a:ext cx="504241" cy="6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3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solidFill>
          <a:srgbClr val="2D4F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9A1E5F2B-A088-9433-F0D4-573F58620D6E}"/>
              </a:ext>
            </a:extLst>
          </p:cNvPr>
          <p:cNvSpPr/>
          <p:nvPr userDrawn="1"/>
        </p:nvSpPr>
        <p:spPr>
          <a:xfrm>
            <a:off x="778625" y="9566743"/>
            <a:ext cx="4894871" cy="192677"/>
          </a:xfrm>
          <a:custGeom>
            <a:avLst/>
            <a:gdLst>
              <a:gd name="connsiteX0" fmla="*/ 0 w 4894871"/>
              <a:gd name="connsiteY0" fmla="*/ 0 h 192677"/>
              <a:gd name="connsiteX1" fmla="*/ 3231025 w 4894871"/>
              <a:gd name="connsiteY1" fmla="*/ 0 h 192677"/>
              <a:gd name="connsiteX2" fmla="*/ 3231025 w 4894871"/>
              <a:gd name="connsiteY2" fmla="*/ 0 h 192677"/>
              <a:gd name="connsiteX3" fmla="*/ 4702194 w 4894871"/>
              <a:gd name="connsiteY3" fmla="*/ 0 h 192677"/>
              <a:gd name="connsiteX4" fmla="*/ 4798532 w 4894871"/>
              <a:gd name="connsiteY4" fmla="*/ 0 h 192677"/>
              <a:gd name="connsiteX5" fmla="*/ 4894871 w 4894871"/>
              <a:gd name="connsiteY5" fmla="*/ 96339 h 192677"/>
              <a:gd name="connsiteX6" fmla="*/ 4798532 w 4894871"/>
              <a:gd name="connsiteY6" fmla="*/ 192677 h 192677"/>
              <a:gd name="connsiteX7" fmla="*/ 4711536 w 4894871"/>
              <a:gd name="connsiteY7" fmla="*/ 192677 h 192677"/>
              <a:gd name="connsiteX8" fmla="*/ 4702194 w 4894871"/>
              <a:gd name="connsiteY8" fmla="*/ 192677 h 192677"/>
              <a:gd name="connsiteX9" fmla="*/ 3231025 w 4894871"/>
              <a:gd name="connsiteY9" fmla="*/ 192677 h 192677"/>
              <a:gd name="connsiteX10" fmla="*/ 3182328 w 4894871"/>
              <a:gd name="connsiteY10" fmla="*/ 192677 h 192677"/>
              <a:gd name="connsiteX11" fmla="*/ 0 w 4894871"/>
              <a:gd name="connsiteY11" fmla="*/ 192677 h 19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94871" h="192677">
                <a:moveTo>
                  <a:pt x="0" y="0"/>
                </a:moveTo>
                <a:lnTo>
                  <a:pt x="3231025" y="0"/>
                </a:lnTo>
                <a:lnTo>
                  <a:pt x="3231025" y="0"/>
                </a:lnTo>
                <a:lnTo>
                  <a:pt x="4702194" y="0"/>
                </a:lnTo>
                <a:lnTo>
                  <a:pt x="4798532" y="0"/>
                </a:lnTo>
                <a:cubicBezTo>
                  <a:pt x="4851739" y="0"/>
                  <a:pt x="4894871" y="43132"/>
                  <a:pt x="4894871" y="96339"/>
                </a:cubicBezTo>
                <a:cubicBezTo>
                  <a:pt x="4894871" y="149545"/>
                  <a:pt x="4851739" y="192677"/>
                  <a:pt x="4798532" y="192677"/>
                </a:cubicBezTo>
                <a:lnTo>
                  <a:pt x="4711536" y="192677"/>
                </a:lnTo>
                <a:lnTo>
                  <a:pt x="4702194" y="192677"/>
                </a:lnTo>
                <a:lnTo>
                  <a:pt x="3231025" y="192677"/>
                </a:lnTo>
                <a:lnTo>
                  <a:pt x="3182328" y="192677"/>
                </a:lnTo>
                <a:lnTo>
                  <a:pt x="0" y="1926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3450AF0D-D88D-63DA-A68A-86800EBDD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54897" y="396226"/>
            <a:ext cx="2311330" cy="73834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26A620F-AB8A-6B4C-0D46-5CA8BCE12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>
            <a:lvl1pPr algn="ctr"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8B6920A-246E-5EDA-92C0-BCDBE20C2671}"/>
              </a:ext>
            </a:extLst>
          </p:cNvPr>
          <p:cNvSpPr/>
          <p:nvPr userDrawn="1"/>
        </p:nvSpPr>
        <p:spPr>
          <a:xfrm rot="10800000" flipV="1">
            <a:off x="4936366" y="4343399"/>
            <a:ext cx="2319268" cy="87199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29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826B0-F62C-8BC7-EFEE-DA7CA536CD5A}"/>
              </a:ext>
            </a:extLst>
          </p:cNvPr>
          <p:cNvSpPr/>
          <p:nvPr userDrawn="1"/>
        </p:nvSpPr>
        <p:spPr>
          <a:xfrm>
            <a:off x="0" y="0"/>
            <a:ext cx="12192000" cy="220133"/>
          </a:xfrm>
          <a:prstGeom prst="rect">
            <a:avLst/>
          </a:prstGeom>
          <a:solidFill>
            <a:srgbClr val="A52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5FD7092-C1F5-53F0-3C4C-69A9722A7C49}"/>
              </a:ext>
            </a:extLst>
          </p:cNvPr>
          <p:cNvSpPr/>
          <p:nvPr userDrawn="1"/>
        </p:nvSpPr>
        <p:spPr>
          <a:xfrm rot="10800000">
            <a:off x="10864287" y="22766"/>
            <a:ext cx="703817" cy="908545"/>
          </a:xfrm>
          <a:prstGeom prst="round2SameRect">
            <a:avLst/>
          </a:prstGeom>
          <a:solidFill>
            <a:srgbClr val="A52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square academic cap&#10;&#10;Description automatically generated">
            <a:extLst>
              <a:ext uri="{FF2B5EF4-FFF2-40B4-BE49-F238E27FC236}">
                <a16:creationId xmlns:a16="http://schemas.microsoft.com/office/drawing/2014/main" id="{CBA664A2-B6B5-EBCD-B429-D5073A0F80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074" y="137030"/>
            <a:ext cx="504241" cy="6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710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826B0-F62C-8BC7-EFEE-DA7CA536CD5A}"/>
              </a:ext>
            </a:extLst>
          </p:cNvPr>
          <p:cNvSpPr/>
          <p:nvPr userDrawn="1"/>
        </p:nvSpPr>
        <p:spPr>
          <a:xfrm>
            <a:off x="0" y="0"/>
            <a:ext cx="12192000" cy="220133"/>
          </a:xfrm>
          <a:prstGeom prst="rect">
            <a:avLst/>
          </a:pr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5FD7092-C1F5-53F0-3C4C-69A9722A7C49}"/>
              </a:ext>
            </a:extLst>
          </p:cNvPr>
          <p:cNvSpPr/>
          <p:nvPr userDrawn="1"/>
        </p:nvSpPr>
        <p:spPr>
          <a:xfrm rot="10800000">
            <a:off x="10864287" y="22766"/>
            <a:ext cx="703817" cy="908545"/>
          </a:xfrm>
          <a:prstGeom prst="round2SameRect">
            <a:avLst/>
          </a:pr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square academic cap&#10;&#10;Description automatically generated">
            <a:extLst>
              <a:ext uri="{FF2B5EF4-FFF2-40B4-BE49-F238E27FC236}">
                <a16:creationId xmlns:a16="http://schemas.microsoft.com/office/drawing/2014/main" id="{CBA664A2-B6B5-EBCD-B429-D5073A0F80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074" y="137030"/>
            <a:ext cx="504241" cy="6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15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826B0-F62C-8BC7-EFEE-DA7CA536CD5A}"/>
              </a:ext>
            </a:extLst>
          </p:cNvPr>
          <p:cNvSpPr/>
          <p:nvPr userDrawn="1"/>
        </p:nvSpPr>
        <p:spPr>
          <a:xfrm>
            <a:off x="0" y="0"/>
            <a:ext cx="12192000" cy="220133"/>
          </a:xfrm>
          <a:prstGeom prst="rect">
            <a:avLst/>
          </a:pr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5FD7092-C1F5-53F0-3C4C-69A9722A7C49}"/>
              </a:ext>
            </a:extLst>
          </p:cNvPr>
          <p:cNvSpPr/>
          <p:nvPr userDrawn="1"/>
        </p:nvSpPr>
        <p:spPr>
          <a:xfrm rot="10800000">
            <a:off x="10864287" y="22766"/>
            <a:ext cx="703817" cy="908545"/>
          </a:xfrm>
          <a:prstGeom prst="round2SameRect">
            <a:avLst/>
          </a:pr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square academic cap&#10;&#10;Description automatically generated">
            <a:extLst>
              <a:ext uri="{FF2B5EF4-FFF2-40B4-BE49-F238E27FC236}">
                <a16:creationId xmlns:a16="http://schemas.microsoft.com/office/drawing/2014/main" id="{CBA664A2-B6B5-EBCD-B429-D5073A0F80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074" y="137030"/>
            <a:ext cx="504241" cy="6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701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ugging another person&#10;&#10;Description automatically generated">
            <a:extLst>
              <a:ext uri="{FF2B5EF4-FFF2-40B4-BE49-F238E27FC236}">
                <a16:creationId xmlns:a16="http://schemas.microsoft.com/office/drawing/2014/main" id="{8B650B29-9099-E980-C960-FB448882D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25400" y="0"/>
            <a:ext cx="12217400" cy="687892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E4BD8BA-3D51-B6E2-6589-87D60F844612}"/>
              </a:ext>
            </a:extLst>
          </p:cNvPr>
          <p:cNvSpPr txBox="1">
            <a:spLocks/>
          </p:cNvSpPr>
          <p:nvPr userDrawn="1"/>
        </p:nvSpPr>
        <p:spPr>
          <a:xfrm>
            <a:off x="550575" y="3526150"/>
            <a:ext cx="5907173" cy="1107997"/>
          </a:xfrm>
          <a:prstGeom prst="rect">
            <a:avLst/>
          </a:prstGeom>
        </p:spPr>
        <p:txBody>
          <a:bodyPr lIns="0" rIns="9144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2200">
                <a:solidFill>
                  <a:srgbClr val="1F2B54"/>
                </a:solidFill>
                <a:latin typeface="Brandon Text Regular" panose="020B0503020203060203" pitchFamily="34" charset="77"/>
              </a:rPr>
              <a:t>No essay required     • Need to be 16 or older</a:t>
            </a:r>
          </a:p>
          <a:p>
            <a:pPr marL="0" lvl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2200">
                <a:solidFill>
                  <a:srgbClr val="1F2B54"/>
                </a:solidFill>
                <a:latin typeface="Brandon Text Regular" panose="020B0503020203060203" pitchFamily="34" charset="77"/>
              </a:rPr>
              <a:t>Not based on GPA     • Must live in Indiana</a:t>
            </a:r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3B5BB89-46BE-3726-8991-C339DDB929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0990" y="152961"/>
            <a:ext cx="1840132" cy="7283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BF42C0-DE4E-6745-9F7A-B6C5D66BC837}"/>
              </a:ext>
            </a:extLst>
          </p:cNvPr>
          <p:cNvSpPr txBox="1"/>
          <p:nvPr userDrawn="1"/>
        </p:nvSpPr>
        <p:spPr>
          <a:xfrm>
            <a:off x="550574" y="4634147"/>
            <a:ext cx="4746891" cy="135421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lvl="1" indent="0" algn="ctr">
              <a:lnSpc>
                <a:spcPct val="100000"/>
              </a:lnSpc>
              <a:buNone/>
            </a:pPr>
            <a:r>
              <a:rPr lang="en-US" sz="2200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 for a chance to win a </a:t>
            </a:r>
            <a:br>
              <a:rPr lang="en-US" sz="2200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$1,000 Scholarship at:</a:t>
            </a:r>
            <a:br>
              <a:rPr lang="en-US" sz="2200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00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INvestEdIndiana.org</a:t>
            </a:r>
            <a:r>
              <a:rPr lang="en-US" sz="3200" b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/1000</a:t>
            </a:r>
            <a:endParaRPr lang="en-US" sz="2200" b="1">
              <a:solidFill>
                <a:srgbClr val="2D4F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1DB386-F4A9-6B03-57AB-84AB2A283825}"/>
              </a:ext>
            </a:extLst>
          </p:cNvPr>
          <p:cNvSpPr txBox="1"/>
          <p:nvPr userDrawn="1"/>
        </p:nvSpPr>
        <p:spPr>
          <a:xfrm>
            <a:off x="550575" y="870060"/>
            <a:ext cx="474689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0" i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 the </a:t>
            </a:r>
            <a:r>
              <a:rPr lang="en-US" sz="3400" b="1" i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</a:t>
            </a:r>
            <a:r>
              <a:rPr lang="en-US" sz="3400" b="1" i="0">
                <a:solidFill>
                  <a:srgbClr val="F4C6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br>
              <a:rPr lang="en-US" b="0" i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8800" b="1" i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$1,000</a:t>
            </a:r>
            <a:br>
              <a:rPr lang="en-US" b="0" i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400" b="0" i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Scholarship Giveaway!</a:t>
            </a:r>
            <a:endParaRPr lang="en-US" sz="3400"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570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59613FF-FE55-0FEF-26D0-0D6560EC6D8C}"/>
              </a:ext>
            </a:extLst>
          </p:cNvPr>
          <p:cNvSpPr/>
          <p:nvPr userDrawn="1"/>
        </p:nvSpPr>
        <p:spPr>
          <a:xfrm>
            <a:off x="7244375" y="2047838"/>
            <a:ext cx="3212875" cy="786095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C9D9004-1A6E-B95E-25ED-D7C9FDD22237}"/>
              </a:ext>
            </a:extLst>
          </p:cNvPr>
          <p:cNvSpPr/>
          <p:nvPr userDrawn="1"/>
        </p:nvSpPr>
        <p:spPr>
          <a:xfrm>
            <a:off x="7244374" y="2989242"/>
            <a:ext cx="3212875" cy="786095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4B5E9BF-372D-6242-7746-4217CE5FC7E7}"/>
              </a:ext>
            </a:extLst>
          </p:cNvPr>
          <p:cNvSpPr/>
          <p:nvPr userDrawn="1"/>
        </p:nvSpPr>
        <p:spPr>
          <a:xfrm>
            <a:off x="7244374" y="3930644"/>
            <a:ext cx="3212875" cy="786095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DC80C6A-493B-8CE7-DB76-638474FE51C4}"/>
              </a:ext>
            </a:extLst>
          </p:cNvPr>
          <p:cNvSpPr/>
          <p:nvPr userDrawn="1"/>
        </p:nvSpPr>
        <p:spPr>
          <a:xfrm>
            <a:off x="7244373" y="4871040"/>
            <a:ext cx="3212875" cy="786095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0528FA8A-3D8D-6B2A-1C5A-EFB2D45100FC}"/>
              </a:ext>
            </a:extLst>
          </p:cNvPr>
          <p:cNvSpPr/>
          <p:nvPr userDrawn="1"/>
        </p:nvSpPr>
        <p:spPr>
          <a:xfrm>
            <a:off x="7244372" y="5820368"/>
            <a:ext cx="3212875" cy="786095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69B2280-495D-AF5E-FAE9-4BAA2AB556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5187" y="1018742"/>
            <a:ext cx="10515600" cy="32391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8BBDD17-0CE0-7FA6-CA90-15D748166CB5}"/>
              </a:ext>
            </a:extLst>
          </p:cNvPr>
          <p:cNvSpPr/>
          <p:nvPr userDrawn="1"/>
        </p:nvSpPr>
        <p:spPr>
          <a:xfrm>
            <a:off x="1567315" y="1994641"/>
            <a:ext cx="892491" cy="892491"/>
          </a:xfrm>
          <a:prstGeom prst="ellipse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baseline="0">
                <a:latin typeface="Merriweather" pitchFamily="2" charset="77"/>
              </a:rPr>
              <a:t>30</a:t>
            </a:r>
          </a:p>
          <a:p>
            <a:pPr algn="ctr"/>
            <a:r>
              <a:rPr lang="en-US" sz="11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AE294BFF-B166-57D4-0FF2-A3D6F21EAD54}"/>
              </a:ext>
            </a:extLst>
          </p:cNvPr>
          <p:cNvSpPr/>
          <p:nvPr userDrawn="1"/>
        </p:nvSpPr>
        <p:spPr>
          <a:xfrm>
            <a:off x="2013560" y="2047838"/>
            <a:ext cx="3212875" cy="786095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 Placeholder 8">
            <a:extLst>
              <a:ext uri="{FF2B5EF4-FFF2-40B4-BE49-F238E27FC236}">
                <a16:creationId xmlns:a16="http://schemas.microsoft.com/office/drawing/2014/main" id="{3DD25D18-7919-4DC7-0A7B-F5B465F4249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44477" y="2101040"/>
            <a:ext cx="2509886" cy="67969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b="0" i="0">
                <a:latin typeface="Brandon Text Medium" panose="020B0503020203060203" pitchFamily="34" charset="77"/>
              </a:defRPr>
            </a:lvl1pPr>
            <a:lvl2pPr>
              <a:defRPr sz="2000" b="0" i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Text</a:t>
            </a:r>
          </a:p>
        </p:txBody>
      </p:sp>
      <p:sp>
        <p:nvSpPr>
          <p:cNvPr id="82" name="Text Placeholder 31">
            <a:extLst>
              <a:ext uri="{FF2B5EF4-FFF2-40B4-BE49-F238E27FC236}">
                <a16:creationId xmlns:a16="http://schemas.microsoft.com/office/drawing/2014/main" id="{E11FF8D4-C1E0-D70D-2041-96B36466B3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544477" y="1514168"/>
            <a:ext cx="1494464" cy="463267"/>
          </a:xfrm>
        </p:spPr>
        <p:txBody>
          <a:bodyPr/>
          <a:lstStyle>
            <a:lvl1pPr marL="0" indent="0" algn="ctr">
              <a:buNone/>
              <a:defRPr b="1" i="0">
                <a:solidFill>
                  <a:srgbClr val="4B658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On Time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F100624-EDE8-60C8-03AA-D0720AEF0BEB}"/>
              </a:ext>
            </a:extLst>
          </p:cNvPr>
          <p:cNvSpPr/>
          <p:nvPr userDrawn="1"/>
        </p:nvSpPr>
        <p:spPr>
          <a:xfrm>
            <a:off x="1567314" y="2936045"/>
            <a:ext cx="892491" cy="892491"/>
          </a:xfrm>
          <a:prstGeom prst="ellipse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baseline="0">
                <a:latin typeface="Merriweather" pitchFamily="2" charset="77"/>
              </a:rPr>
              <a:t>60</a:t>
            </a:r>
          </a:p>
          <a:p>
            <a:pPr algn="ctr"/>
            <a:r>
              <a:rPr lang="en-US" sz="11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69D56D-8152-F4EA-BBF0-25A71314FD9C}"/>
              </a:ext>
            </a:extLst>
          </p:cNvPr>
          <p:cNvSpPr/>
          <p:nvPr userDrawn="1"/>
        </p:nvSpPr>
        <p:spPr>
          <a:xfrm>
            <a:off x="2013559" y="2989242"/>
            <a:ext cx="3212875" cy="786095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3B8111C-E086-ED30-AC30-DE82BEC7562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44476" y="3042444"/>
            <a:ext cx="2509886" cy="67969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b="0" i="0">
                <a:latin typeface="Brandon Text Medium" panose="020B0503020203060203" pitchFamily="34" charset="77"/>
              </a:defRPr>
            </a:lvl1pPr>
            <a:lvl2pPr>
              <a:defRPr sz="2000" b="0" i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Text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7F95004-BB6A-F58B-4D41-E5B795E8F553}"/>
              </a:ext>
            </a:extLst>
          </p:cNvPr>
          <p:cNvSpPr/>
          <p:nvPr userDrawn="1"/>
        </p:nvSpPr>
        <p:spPr>
          <a:xfrm>
            <a:off x="1567314" y="3877447"/>
            <a:ext cx="892491" cy="892491"/>
          </a:xfrm>
          <a:prstGeom prst="ellipse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baseline="0">
                <a:latin typeface="Merriweather" pitchFamily="2" charset="77"/>
              </a:rPr>
              <a:t>90</a:t>
            </a:r>
          </a:p>
          <a:p>
            <a:pPr algn="ctr"/>
            <a:r>
              <a:rPr lang="en-US" sz="11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888CE09-EB5B-24C3-7B61-B5EBA4939612}"/>
              </a:ext>
            </a:extLst>
          </p:cNvPr>
          <p:cNvSpPr/>
          <p:nvPr userDrawn="1"/>
        </p:nvSpPr>
        <p:spPr>
          <a:xfrm>
            <a:off x="2013559" y="3930644"/>
            <a:ext cx="3212875" cy="786095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8BA3722-E35C-72C5-02B8-70FAB9BF549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544476" y="3983846"/>
            <a:ext cx="2509886" cy="67969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b="0" i="0">
                <a:latin typeface="Brandon Text Medium" panose="020B0503020203060203" pitchFamily="34" charset="77"/>
              </a:defRPr>
            </a:lvl1pPr>
            <a:lvl2pPr>
              <a:defRPr sz="2000" b="0" i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Text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9FB72D-1596-23CB-3238-3E61A202C3FE}"/>
              </a:ext>
            </a:extLst>
          </p:cNvPr>
          <p:cNvSpPr/>
          <p:nvPr userDrawn="1"/>
        </p:nvSpPr>
        <p:spPr>
          <a:xfrm>
            <a:off x="1567313" y="4817843"/>
            <a:ext cx="892491" cy="892491"/>
          </a:xfrm>
          <a:prstGeom prst="ellipse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 baseline="0">
                <a:latin typeface="Merriweather" pitchFamily="2" charset="77"/>
              </a:rPr>
              <a:t>120</a:t>
            </a:r>
          </a:p>
          <a:p>
            <a:pPr algn="ctr"/>
            <a:r>
              <a:rPr lang="en-US" sz="11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BF05A1-5FAA-CE33-C6B9-8785A6004D0D}"/>
              </a:ext>
            </a:extLst>
          </p:cNvPr>
          <p:cNvSpPr/>
          <p:nvPr userDrawn="1"/>
        </p:nvSpPr>
        <p:spPr>
          <a:xfrm>
            <a:off x="2013558" y="4871040"/>
            <a:ext cx="3212875" cy="786095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EE5EDDB-B843-5F18-9589-BB55DA18A92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544475" y="4924242"/>
            <a:ext cx="2509886" cy="67969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b="0" i="0">
                <a:latin typeface="Brandon Text Medium" panose="020B0503020203060203" pitchFamily="34" charset="77"/>
              </a:defRPr>
            </a:lvl1pPr>
            <a:lvl2pPr>
              <a:defRPr sz="2000" b="0" i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Text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023C680-7D93-E815-0A70-1B44FB82C024}"/>
              </a:ext>
            </a:extLst>
          </p:cNvPr>
          <p:cNvSpPr/>
          <p:nvPr userDrawn="1"/>
        </p:nvSpPr>
        <p:spPr>
          <a:xfrm>
            <a:off x="6798130" y="1994641"/>
            <a:ext cx="892491" cy="892491"/>
          </a:xfrm>
          <a:prstGeom prst="ellipse">
            <a:avLst/>
          </a:pr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baseline="0">
                <a:latin typeface="Merriweather" pitchFamily="2" charset="77"/>
              </a:rPr>
              <a:t>24</a:t>
            </a:r>
          </a:p>
          <a:p>
            <a:pPr algn="ctr"/>
            <a:r>
              <a:rPr lang="en-US" sz="11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D36F593-934A-AA86-7E49-3D17F07E9AE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775292" y="2101040"/>
            <a:ext cx="2509885" cy="67969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b="0" i="0">
                <a:latin typeface="Brandon Text Medium" panose="020B0503020203060203" pitchFamily="34" charset="77"/>
              </a:defRPr>
            </a:lvl1pPr>
            <a:lvl2pPr>
              <a:defRPr sz="2000" b="0" i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Text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E973C20C-DF28-3270-28AC-5212A85A5B3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775292" y="1514168"/>
            <a:ext cx="1494464" cy="463267"/>
          </a:xfrm>
        </p:spPr>
        <p:txBody>
          <a:bodyPr/>
          <a:lstStyle>
            <a:lvl1pPr marL="0" indent="0" algn="ctr">
              <a:buNone/>
              <a:defRPr b="1" i="0">
                <a:solidFill>
                  <a:srgbClr val="4B658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On Time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86553A0-A5E4-3E95-B9C5-851E3A04D070}"/>
              </a:ext>
            </a:extLst>
          </p:cNvPr>
          <p:cNvSpPr/>
          <p:nvPr userDrawn="1"/>
        </p:nvSpPr>
        <p:spPr>
          <a:xfrm>
            <a:off x="6798129" y="2936045"/>
            <a:ext cx="892491" cy="892491"/>
          </a:xfrm>
          <a:prstGeom prst="ellipse">
            <a:avLst/>
          </a:pr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baseline="0">
                <a:latin typeface="Merriweather" pitchFamily="2" charset="77"/>
              </a:rPr>
              <a:t>48</a:t>
            </a:r>
          </a:p>
          <a:p>
            <a:pPr algn="ctr"/>
            <a:r>
              <a:rPr lang="en-US" sz="11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2AC7A05C-7E37-67F1-683E-2616F7E621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75291" y="3042444"/>
            <a:ext cx="2509885" cy="67969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b="0" i="0">
                <a:latin typeface="Brandon Text Medium" panose="020B0503020203060203" pitchFamily="34" charset="77"/>
              </a:defRPr>
            </a:lvl1pPr>
            <a:lvl2pPr>
              <a:defRPr sz="2000" b="0" i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Text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5B1E454-32B9-53CF-34F5-56447038E156}"/>
              </a:ext>
            </a:extLst>
          </p:cNvPr>
          <p:cNvSpPr/>
          <p:nvPr userDrawn="1"/>
        </p:nvSpPr>
        <p:spPr>
          <a:xfrm>
            <a:off x="6798129" y="3877447"/>
            <a:ext cx="892491" cy="892491"/>
          </a:xfrm>
          <a:prstGeom prst="ellipse">
            <a:avLst/>
          </a:pr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baseline="0">
                <a:latin typeface="Merriweather" pitchFamily="2" charset="77"/>
              </a:rPr>
              <a:t>72</a:t>
            </a:r>
          </a:p>
          <a:p>
            <a:pPr algn="ctr"/>
            <a:r>
              <a:rPr lang="en-US" sz="11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27E96C4C-F91A-1328-8B39-F77114093D5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75291" y="3983846"/>
            <a:ext cx="2509885" cy="67969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b="0" i="0">
                <a:latin typeface="Brandon Text Medium" panose="020B0503020203060203" pitchFamily="34" charset="77"/>
              </a:defRPr>
            </a:lvl1pPr>
            <a:lvl2pPr>
              <a:defRPr sz="2000" b="0" i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Text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5D212978-FC22-EB16-2416-55A32015EBD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75290" y="4924242"/>
            <a:ext cx="2509885" cy="67969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b="0" i="0">
                <a:latin typeface="Brandon Text Medium" panose="020B0503020203060203" pitchFamily="34" charset="77"/>
              </a:defRPr>
            </a:lvl1pPr>
            <a:lvl2pPr>
              <a:defRPr sz="2000" b="0" i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Text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1A5012D-AD58-5230-006D-C124EF1AEE21}"/>
              </a:ext>
            </a:extLst>
          </p:cNvPr>
          <p:cNvSpPr/>
          <p:nvPr userDrawn="1"/>
        </p:nvSpPr>
        <p:spPr>
          <a:xfrm>
            <a:off x="6798127" y="5767171"/>
            <a:ext cx="892491" cy="892491"/>
          </a:xfrm>
          <a:prstGeom prst="ellipse">
            <a:avLst/>
          </a:pr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 baseline="0">
                <a:latin typeface="Merriweather" pitchFamily="2" charset="77"/>
              </a:rPr>
              <a:t>120</a:t>
            </a:r>
          </a:p>
          <a:p>
            <a:pPr algn="ctr"/>
            <a:r>
              <a:rPr lang="en-US" sz="11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5F0A7EBA-D41D-5417-6E0D-310F774DE2B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775289" y="5873570"/>
            <a:ext cx="2509885" cy="67969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b="0" i="0">
                <a:latin typeface="Brandon Text Medium" panose="020B0503020203060203" pitchFamily="34" charset="77"/>
              </a:defRPr>
            </a:lvl1pPr>
            <a:lvl2pPr>
              <a:defRPr sz="2000" b="0" i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Text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EC1A78F-A6EA-D4D0-0FC0-14582BBA456D}"/>
              </a:ext>
            </a:extLst>
          </p:cNvPr>
          <p:cNvSpPr/>
          <p:nvPr userDrawn="1"/>
        </p:nvSpPr>
        <p:spPr>
          <a:xfrm>
            <a:off x="6798126" y="4817841"/>
            <a:ext cx="892491" cy="892491"/>
          </a:xfrm>
          <a:prstGeom prst="ellipse">
            <a:avLst/>
          </a:pr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baseline="0">
                <a:latin typeface="Merriweather" pitchFamily="2" charset="77"/>
              </a:rPr>
              <a:t>96</a:t>
            </a:r>
          </a:p>
          <a:p>
            <a:pPr algn="ctr"/>
            <a:r>
              <a:rPr lang="en-US" sz="11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8FC404-E7AD-6D08-B499-F5306209D15A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1F2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01EA320F-5599-83B5-E2B1-FE2DC8C6F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14" name="Title 19">
            <a:extLst>
              <a:ext uri="{FF2B5EF4-FFF2-40B4-BE49-F238E27FC236}">
                <a16:creationId xmlns:a16="http://schemas.microsoft.com/office/drawing/2014/main" id="{E4B71732-207B-DDA1-6A55-EBA846FD3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56607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 48">
            <a:extLst>
              <a:ext uri="{FF2B5EF4-FFF2-40B4-BE49-F238E27FC236}">
                <a16:creationId xmlns:a16="http://schemas.microsoft.com/office/drawing/2014/main" id="{C7387541-7EC8-D430-6028-39408E23C170}"/>
              </a:ext>
            </a:extLst>
          </p:cNvPr>
          <p:cNvSpPr/>
          <p:nvPr userDrawn="1"/>
        </p:nvSpPr>
        <p:spPr>
          <a:xfrm>
            <a:off x="2986328" y="2213827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CCF6B73-369B-9B47-1B8D-68743D73CEB6}"/>
              </a:ext>
            </a:extLst>
          </p:cNvPr>
          <p:cNvSpPr/>
          <p:nvPr userDrawn="1"/>
        </p:nvSpPr>
        <p:spPr>
          <a:xfrm>
            <a:off x="0" y="0"/>
            <a:ext cx="12192000" cy="220133"/>
          </a:xfrm>
          <a:prstGeom prst="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 Placeholder 31">
            <a:extLst>
              <a:ext uri="{FF2B5EF4-FFF2-40B4-BE49-F238E27FC236}">
                <a16:creationId xmlns:a16="http://schemas.microsoft.com/office/drawing/2014/main" id="{E11FF8D4-C1E0-D70D-2041-96B36466B3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4287" y="3897975"/>
            <a:ext cx="1733018" cy="463267"/>
          </a:xfrm>
        </p:spPr>
        <p:txBody>
          <a:bodyPr/>
          <a:lstStyle>
            <a:lvl1pPr marL="0" indent="0" algn="ctr">
              <a:buNone/>
              <a:defRPr b="1" i="0">
                <a:solidFill>
                  <a:srgbClr val="4B658D"/>
                </a:solidFill>
                <a:latin typeface="Merriweather" pitchFamily="2" charset="77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On Time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B9144D00-A5B1-0835-B614-5FFEB61B3DE2}"/>
              </a:ext>
            </a:extLst>
          </p:cNvPr>
          <p:cNvSpPr/>
          <p:nvPr userDrawn="1"/>
        </p:nvSpPr>
        <p:spPr>
          <a:xfrm>
            <a:off x="2048200" y="2213826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30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54" name="Text Placeholder 31">
            <a:extLst>
              <a:ext uri="{FF2B5EF4-FFF2-40B4-BE49-F238E27FC236}">
                <a16:creationId xmlns:a16="http://schemas.microsoft.com/office/drawing/2014/main" id="{BCD5B86A-9998-0F62-959D-6AF388BA1FB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77733" y="2310146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F12B25F0-08F2-6191-4828-45C195436E2B}"/>
              </a:ext>
            </a:extLst>
          </p:cNvPr>
          <p:cNvSpPr/>
          <p:nvPr userDrawn="1"/>
        </p:nvSpPr>
        <p:spPr>
          <a:xfrm>
            <a:off x="2986328" y="3202637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BA9434C3-22A0-37AB-B698-A960747F3BC8}"/>
              </a:ext>
            </a:extLst>
          </p:cNvPr>
          <p:cNvSpPr/>
          <p:nvPr userDrawn="1"/>
        </p:nvSpPr>
        <p:spPr>
          <a:xfrm>
            <a:off x="2048200" y="3202636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60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57" name="Text Placeholder 31">
            <a:extLst>
              <a:ext uri="{FF2B5EF4-FFF2-40B4-BE49-F238E27FC236}">
                <a16:creationId xmlns:a16="http://schemas.microsoft.com/office/drawing/2014/main" id="{84A916F3-2E67-D699-6044-D8000934685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277733" y="3298956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578729AB-2730-9215-11CD-C6D73432F232}"/>
              </a:ext>
            </a:extLst>
          </p:cNvPr>
          <p:cNvSpPr/>
          <p:nvPr userDrawn="1"/>
        </p:nvSpPr>
        <p:spPr>
          <a:xfrm>
            <a:off x="2986328" y="4191444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50166E3D-92E4-76DD-101B-D717DF6461E8}"/>
              </a:ext>
            </a:extLst>
          </p:cNvPr>
          <p:cNvSpPr/>
          <p:nvPr userDrawn="1"/>
        </p:nvSpPr>
        <p:spPr>
          <a:xfrm>
            <a:off x="2048200" y="4191443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90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63" name="Text Placeholder 31">
            <a:extLst>
              <a:ext uri="{FF2B5EF4-FFF2-40B4-BE49-F238E27FC236}">
                <a16:creationId xmlns:a16="http://schemas.microsoft.com/office/drawing/2014/main" id="{CE40884E-24D0-44B3-EB7C-C374CFEC6D4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277733" y="4287763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EACFEB4A-4BC6-E0C8-741E-BFE0BC619DA3}"/>
              </a:ext>
            </a:extLst>
          </p:cNvPr>
          <p:cNvSpPr/>
          <p:nvPr userDrawn="1"/>
        </p:nvSpPr>
        <p:spPr>
          <a:xfrm>
            <a:off x="2986328" y="5180249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184C1B8A-3453-F93F-3300-DDA5D7FA5602}"/>
              </a:ext>
            </a:extLst>
          </p:cNvPr>
          <p:cNvSpPr/>
          <p:nvPr userDrawn="1"/>
        </p:nvSpPr>
        <p:spPr>
          <a:xfrm>
            <a:off x="2048200" y="5180248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120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66" name="Text Placeholder 31">
            <a:extLst>
              <a:ext uri="{FF2B5EF4-FFF2-40B4-BE49-F238E27FC236}">
                <a16:creationId xmlns:a16="http://schemas.microsoft.com/office/drawing/2014/main" id="{671FC959-A8E3-7FE8-BC93-C7B082FFE33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277733" y="5276568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042F41CB-70C0-455B-0D5C-CDA28573CD12}"/>
              </a:ext>
            </a:extLst>
          </p:cNvPr>
          <p:cNvSpPr/>
          <p:nvPr userDrawn="1"/>
        </p:nvSpPr>
        <p:spPr>
          <a:xfrm>
            <a:off x="8986718" y="1729921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9" name="Text Placeholder 31">
            <a:extLst>
              <a:ext uri="{FF2B5EF4-FFF2-40B4-BE49-F238E27FC236}">
                <a16:creationId xmlns:a16="http://schemas.microsoft.com/office/drawing/2014/main" id="{D72591F7-C797-FE21-2F1A-A7534304098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30284" y="3893902"/>
            <a:ext cx="1927412" cy="463267"/>
          </a:xfrm>
        </p:spPr>
        <p:txBody>
          <a:bodyPr/>
          <a:lstStyle>
            <a:lvl1pPr marL="0" indent="0" algn="ctr">
              <a:buNone/>
              <a:defRPr b="1" i="0">
                <a:solidFill>
                  <a:srgbClr val="009F9A"/>
                </a:solidFill>
                <a:latin typeface="Merriweather" pitchFamily="2" charset="77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Full Time</a:t>
            </a:r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BA999087-E1E2-190B-4FF7-CC6C3B0D200D}"/>
              </a:ext>
            </a:extLst>
          </p:cNvPr>
          <p:cNvSpPr/>
          <p:nvPr userDrawn="1"/>
        </p:nvSpPr>
        <p:spPr>
          <a:xfrm>
            <a:off x="8048590" y="1729920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24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73" name="Text Placeholder 31">
            <a:extLst>
              <a:ext uri="{FF2B5EF4-FFF2-40B4-BE49-F238E27FC236}">
                <a16:creationId xmlns:a16="http://schemas.microsoft.com/office/drawing/2014/main" id="{831C70F3-EA74-433E-40C2-462BF05BD66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278123" y="1826240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DC248AEC-482D-B2C5-BE2F-291CF850B3D4}"/>
              </a:ext>
            </a:extLst>
          </p:cNvPr>
          <p:cNvSpPr/>
          <p:nvPr userDrawn="1"/>
        </p:nvSpPr>
        <p:spPr>
          <a:xfrm>
            <a:off x="8986718" y="2718731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9C545482-6D5D-879C-7575-6743B4E9219E}"/>
              </a:ext>
            </a:extLst>
          </p:cNvPr>
          <p:cNvSpPr/>
          <p:nvPr userDrawn="1"/>
        </p:nvSpPr>
        <p:spPr>
          <a:xfrm>
            <a:off x="8048590" y="2718730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48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76" name="Text Placeholder 31">
            <a:extLst>
              <a:ext uri="{FF2B5EF4-FFF2-40B4-BE49-F238E27FC236}">
                <a16:creationId xmlns:a16="http://schemas.microsoft.com/office/drawing/2014/main" id="{97678CDA-6608-86BC-0F66-92DF6761EEF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278123" y="2815050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7CDFC146-CD3F-5B10-1391-1F7407385833}"/>
              </a:ext>
            </a:extLst>
          </p:cNvPr>
          <p:cNvSpPr/>
          <p:nvPr userDrawn="1"/>
        </p:nvSpPr>
        <p:spPr>
          <a:xfrm>
            <a:off x="8986718" y="3707538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A1C08E2B-1F0C-EB3E-07DA-C405DC1598D8}"/>
              </a:ext>
            </a:extLst>
          </p:cNvPr>
          <p:cNvSpPr/>
          <p:nvPr userDrawn="1"/>
        </p:nvSpPr>
        <p:spPr>
          <a:xfrm>
            <a:off x="8048590" y="3707537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72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79" name="Text Placeholder 31">
            <a:extLst>
              <a:ext uri="{FF2B5EF4-FFF2-40B4-BE49-F238E27FC236}">
                <a16:creationId xmlns:a16="http://schemas.microsoft.com/office/drawing/2014/main" id="{5AD87C78-F265-1AA2-52CA-5338DA0C309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278123" y="3803857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C653AC36-5DD7-4F5D-57A3-25375CB00C54}"/>
              </a:ext>
            </a:extLst>
          </p:cNvPr>
          <p:cNvSpPr/>
          <p:nvPr userDrawn="1"/>
        </p:nvSpPr>
        <p:spPr>
          <a:xfrm>
            <a:off x="8986718" y="4696343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ED83009F-1A38-10AF-10A2-03AC70BBBEAB}"/>
              </a:ext>
            </a:extLst>
          </p:cNvPr>
          <p:cNvSpPr/>
          <p:nvPr userDrawn="1"/>
        </p:nvSpPr>
        <p:spPr>
          <a:xfrm>
            <a:off x="8048590" y="4696342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96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83" name="Text Placeholder 31">
            <a:extLst>
              <a:ext uri="{FF2B5EF4-FFF2-40B4-BE49-F238E27FC236}">
                <a16:creationId xmlns:a16="http://schemas.microsoft.com/office/drawing/2014/main" id="{C3D61BFD-E27E-39C4-9566-98C66C6DE33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278123" y="4792662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54DC0B98-3D8A-3D38-FAB7-0953C7D64921}"/>
              </a:ext>
            </a:extLst>
          </p:cNvPr>
          <p:cNvSpPr/>
          <p:nvPr userDrawn="1"/>
        </p:nvSpPr>
        <p:spPr>
          <a:xfrm>
            <a:off x="8986718" y="5685146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C920DA9C-4559-64C9-3F53-3D73906CFDA5}"/>
              </a:ext>
            </a:extLst>
          </p:cNvPr>
          <p:cNvSpPr/>
          <p:nvPr userDrawn="1"/>
        </p:nvSpPr>
        <p:spPr>
          <a:xfrm>
            <a:off x="8048590" y="5685145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aseline="0">
                <a:latin typeface="Merriweather" pitchFamily="2" charset="77"/>
              </a:rPr>
              <a:t>120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86" name="Text Placeholder 31">
            <a:extLst>
              <a:ext uri="{FF2B5EF4-FFF2-40B4-BE49-F238E27FC236}">
                <a16:creationId xmlns:a16="http://schemas.microsoft.com/office/drawing/2014/main" id="{3E57F3F7-21B9-43CF-C516-41AA3833696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78123" y="5781465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4503CE11-A207-3FCC-9078-CF4BD651CD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5187" y="1018742"/>
            <a:ext cx="10515600" cy="32391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891574-FF1E-DB03-24EC-93F7C165F719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1133B6D8-D5E9-3EA9-D11A-125709F22C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5" name="Title 19">
            <a:extLst>
              <a:ext uri="{FF2B5EF4-FFF2-40B4-BE49-F238E27FC236}">
                <a16:creationId xmlns:a16="http://schemas.microsoft.com/office/drawing/2014/main" id="{438536FF-8375-C114-9660-F440E20C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64237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EA6F4D40-2B3D-9AC1-F8AD-DE36D1567751}"/>
              </a:ext>
            </a:extLst>
          </p:cNvPr>
          <p:cNvSpPr/>
          <p:nvPr userDrawn="1"/>
        </p:nvSpPr>
        <p:spPr>
          <a:xfrm>
            <a:off x="2986328" y="2213827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7C2554-7054-F41A-F0C2-EEAB06E89E28}"/>
              </a:ext>
            </a:extLst>
          </p:cNvPr>
          <p:cNvSpPr/>
          <p:nvPr userDrawn="1"/>
        </p:nvSpPr>
        <p:spPr>
          <a:xfrm>
            <a:off x="0" y="0"/>
            <a:ext cx="12192000" cy="220133"/>
          </a:xfrm>
          <a:prstGeom prst="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1B1D1323-F4B1-3F23-FA24-444EF115682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4287" y="3897975"/>
            <a:ext cx="1733018" cy="463267"/>
          </a:xfrm>
        </p:spPr>
        <p:txBody>
          <a:bodyPr/>
          <a:lstStyle>
            <a:lvl1pPr marL="0" indent="0" algn="ctr">
              <a:buNone/>
              <a:defRPr b="1" i="0">
                <a:solidFill>
                  <a:srgbClr val="F0762E"/>
                </a:solidFill>
                <a:latin typeface="Merriweather" pitchFamily="2" charset="77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On Time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E0C9156-022A-5945-8ABF-D3B34BD7F750}"/>
              </a:ext>
            </a:extLst>
          </p:cNvPr>
          <p:cNvSpPr/>
          <p:nvPr userDrawn="1"/>
        </p:nvSpPr>
        <p:spPr>
          <a:xfrm>
            <a:off x="2048200" y="2213826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30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0691A7B5-F0BB-F3E8-CB81-7C32DDA99CB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77733" y="2310146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82405C1-3982-FF8B-1372-BE660A0B5BBE}"/>
              </a:ext>
            </a:extLst>
          </p:cNvPr>
          <p:cNvSpPr/>
          <p:nvPr userDrawn="1"/>
        </p:nvSpPr>
        <p:spPr>
          <a:xfrm>
            <a:off x="2986328" y="3202637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229CDB3-E23F-06AA-6CA2-E50CAE92927A}"/>
              </a:ext>
            </a:extLst>
          </p:cNvPr>
          <p:cNvSpPr/>
          <p:nvPr userDrawn="1"/>
        </p:nvSpPr>
        <p:spPr>
          <a:xfrm>
            <a:off x="2048200" y="3202636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60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D26FDA88-6C3F-210A-C68C-6EEF900043B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277733" y="3298956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D497880-F55A-78AF-2A72-04D19E66E6B5}"/>
              </a:ext>
            </a:extLst>
          </p:cNvPr>
          <p:cNvSpPr/>
          <p:nvPr userDrawn="1"/>
        </p:nvSpPr>
        <p:spPr>
          <a:xfrm>
            <a:off x="2986328" y="4191444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3AC2C42-C4F2-6151-E6A7-1F9323BCD3E9}"/>
              </a:ext>
            </a:extLst>
          </p:cNvPr>
          <p:cNvSpPr/>
          <p:nvPr userDrawn="1"/>
        </p:nvSpPr>
        <p:spPr>
          <a:xfrm>
            <a:off x="2048200" y="4191443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90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5205737D-CB33-D434-4BF2-340E0D95F78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277733" y="4287763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021516D-B6EF-D46D-1D51-B5DF9785DBDC}"/>
              </a:ext>
            </a:extLst>
          </p:cNvPr>
          <p:cNvSpPr/>
          <p:nvPr userDrawn="1"/>
        </p:nvSpPr>
        <p:spPr>
          <a:xfrm>
            <a:off x="2986328" y="5180249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A7C7DA8-3613-EC62-C247-1CACE38694BC}"/>
              </a:ext>
            </a:extLst>
          </p:cNvPr>
          <p:cNvSpPr/>
          <p:nvPr userDrawn="1"/>
        </p:nvSpPr>
        <p:spPr>
          <a:xfrm>
            <a:off x="2048200" y="5180248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120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4DD2D353-0045-DDF1-01D5-708D510738C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277733" y="5276568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CC50B2F-A1AB-71DF-13B1-FCBD030B04E2}"/>
              </a:ext>
            </a:extLst>
          </p:cNvPr>
          <p:cNvSpPr/>
          <p:nvPr userDrawn="1"/>
        </p:nvSpPr>
        <p:spPr>
          <a:xfrm>
            <a:off x="8986718" y="1729921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 Placeholder 31">
            <a:extLst>
              <a:ext uri="{FF2B5EF4-FFF2-40B4-BE49-F238E27FC236}">
                <a16:creationId xmlns:a16="http://schemas.microsoft.com/office/drawing/2014/main" id="{467640C7-D5DC-C13E-5B68-8ED1FB7CD2E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30284" y="3893902"/>
            <a:ext cx="1927412" cy="463267"/>
          </a:xfrm>
        </p:spPr>
        <p:txBody>
          <a:bodyPr/>
          <a:lstStyle>
            <a:lvl1pPr marL="0" indent="0" algn="ctr">
              <a:buNone/>
              <a:defRPr b="1" i="0">
                <a:solidFill>
                  <a:srgbClr val="2D4FA3"/>
                </a:solidFill>
                <a:latin typeface="Merriweather" pitchFamily="2" charset="77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Full Time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BAD55F3-2008-B5E0-33A7-A2E72EB43A8B}"/>
              </a:ext>
            </a:extLst>
          </p:cNvPr>
          <p:cNvSpPr/>
          <p:nvPr userDrawn="1"/>
        </p:nvSpPr>
        <p:spPr>
          <a:xfrm>
            <a:off x="8048590" y="1729920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24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E8FE59D7-5482-8063-BC59-D13FECD53B4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278123" y="1826240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BEC4907D-7913-7AA1-09F5-B849E5A08801}"/>
              </a:ext>
            </a:extLst>
          </p:cNvPr>
          <p:cNvSpPr/>
          <p:nvPr userDrawn="1"/>
        </p:nvSpPr>
        <p:spPr>
          <a:xfrm>
            <a:off x="8986718" y="2718731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14FDA15-2D90-10AC-F281-BCAA4F9658B0}"/>
              </a:ext>
            </a:extLst>
          </p:cNvPr>
          <p:cNvSpPr/>
          <p:nvPr userDrawn="1"/>
        </p:nvSpPr>
        <p:spPr>
          <a:xfrm>
            <a:off x="8048590" y="2718730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48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22" name="Text Placeholder 31">
            <a:extLst>
              <a:ext uri="{FF2B5EF4-FFF2-40B4-BE49-F238E27FC236}">
                <a16:creationId xmlns:a16="http://schemas.microsoft.com/office/drawing/2014/main" id="{D76D5D54-2B71-240D-0329-B8D2CD144BF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278123" y="2815050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212BC0F-C5C7-6F8B-9125-6FE3E49A514A}"/>
              </a:ext>
            </a:extLst>
          </p:cNvPr>
          <p:cNvSpPr/>
          <p:nvPr userDrawn="1"/>
        </p:nvSpPr>
        <p:spPr>
          <a:xfrm>
            <a:off x="8986718" y="3707538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11388C9B-B755-7B83-89B3-55866FBDBB7D}"/>
              </a:ext>
            </a:extLst>
          </p:cNvPr>
          <p:cNvSpPr/>
          <p:nvPr userDrawn="1"/>
        </p:nvSpPr>
        <p:spPr>
          <a:xfrm>
            <a:off x="8048590" y="3707537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72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543C32C2-7F4C-13AE-7611-3F99538D0F0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278123" y="3803857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61E16837-78E2-35A9-9BDD-5B18108E1D26}"/>
              </a:ext>
            </a:extLst>
          </p:cNvPr>
          <p:cNvSpPr/>
          <p:nvPr userDrawn="1"/>
        </p:nvSpPr>
        <p:spPr>
          <a:xfrm>
            <a:off x="8986718" y="4696343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82667ED2-2E08-1644-1378-BDF5C15CCC68}"/>
              </a:ext>
            </a:extLst>
          </p:cNvPr>
          <p:cNvSpPr/>
          <p:nvPr userDrawn="1"/>
        </p:nvSpPr>
        <p:spPr>
          <a:xfrm>
            <a:off x="8048590" y="4696342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96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29" name="Text Placeholder 31">
            <a:extLst>
              <a:ext uri="{FF2B5EF4-FFF2-40B4-BE49-F238E27FC236}">
                <a16:creationId xmlns:a16="http://schemas.microsoft.com/office/drawing/2014/main" id="{3FAB6C59-47AB-1259-B190-05960808FA5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278123" y="4792662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4C27B691-A65F-A0FE-A9ED-92330309A7CB}"/>
              </a:ext>
            </a:extLst>
          </p:cNvPr>
          <p:cNvSpPr/>
          <p:nvPr userDrawn="1"/>
        </p:nvSpPr>
        <p:spPr>
          <a:xfrm>
            <a:off x="8986718" y="5685146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D9F347EB-1EE3-034F-C76B-283EDBE05D4B}"/>
              </a:ext>
            </a:extLst>
          </p:cNvPr>
          <p:cNvSpPr/>
          <p:nvPr userDrawn="1"/>
        </p:nvSpPr>
        <p:spPr>
          <a:xfrm>
            <a:off x="8048590" y="5685145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aseline="0">
                <a:latin typeface="Merriweather" pitchFamily="2" charset="77"/>
              </a:rPr>
              <a:t>120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679C5815-99C4-9247-3951-7AA7A38522C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78123" y="5781465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0620DC81-EBF0-3CAB-597B-FF95E71C88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5187" y="1018742"/>
            <a:ext cx="10515600" cy="32391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4E55206-5169-5220-26D6-CDE80A5F8027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A52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5DED07CB-E609-B905-959C-7B9DA1EDAC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37" name="Title 19">
            <a:extLst>
              <a:ext uri="{FF2B5EF4-FFF2-40B4-BE49-F238E27FC236}">
                <a16:creationId xmlns:a16="http://schemas.microsoft.com/office/drawing/2014/main" id="{1E3FB073-06FE-19F5-0BF6-890E385E1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40533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59EE2CE-44DB-BE4C-3D79-47FE6ACD685C}"/>
              </a:ext>
            </a:extLst>
          </p:cNvPr>
          <p:cNvSpPr/>
          <p:nvPr userDrawn="1"/>
        </p:nvSpPr>
        <p:spPr>
          <a:xfrm>
            <a:off x="5865224" y="386357"/>
            <a:ext cx="6099022" cy="1624385"/>
          </a:xfrm>
          <a:prstGeom prst="roundRect">
            <a:avLst/>
          </a:prstGeom>
          <a:solidFill>
            <a:srgbClr val="4B658D">
              <a:alpha val="1223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519636-14B9-8737-5B57-76BED16D91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7682" y="809130"/>
            <a:ext cx="5284882" cy="778840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72323680-4D8E-B0FA-C836-D4242D554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1847699"/>
            <a:ext cx="4670711" cy="1325563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rgbClr val="1F2B54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9D452753-6C88-F7FF-2A09-9E20478475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6152" y="3497953"/>
            <a:ext cx="4670711" cy="1255312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2800" spc="50">
                <a:solidFill>
                  <a:srgbClr val="212423"/>
                </a:solidFill>
              </a:rPr>
              <a:t>Edit text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080B768-DD30-707C-5E20-984E307BFB19}"/>
              </a:ext>
            </a:extLst>
          </p:cNvPr>
          <p:cNvSpPr/>
          <p:nvPr userDrawn="1"/>
        </p:nvSpPr>
        <p:spPr>
          <a:xfrm>
            <a:off x="5865224" y="4022971"/>
            <a:ext cx="6099022" cy="2431969"/>
          </a:xfrm>
          <a:prstGeom prst="roundRect">
            <a:avLst/>
          </a:prstGeom>
          <a:solidFill>
            <a:srgbClr val="4B658D">
              <a:alpha val="1223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ED20127-6B85-F321-0CB9-E40198F291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7682" y="4452559"/>
            <a:ext cx="5284882" cy="158352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9B65C73-E8BE-5DA0-9B5A-138D99E7CEBA}"/>
              </a:ext>
            </a:extLst>
          </p:cNvPr>
          <p:cNvSpPr/>
          <p:nvPr userDrawn="1"/>
        </p:nvSpPr>
        <p:spPr>
          <a:xfrm>
            <a:off x="5865224" y="2204664"/>
            <a:ext cx="6099022" cy="1624385"/>
          </a:xfrm>
          <a:prstGeom prst="roundRect">
            <a:avLst/>
          </a:prstGeom>
          <a:solidFill>
            <a:srgbClr val="4B658D">
              <a:alpha val="1223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E845453-FD86-847E-90C8-AE5499ED74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7682" y="2627437"/>
            <a:ext cx="5284882" cy="778840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A210FB-1B46-63C4-BFDC-F69FFE339A51}"/>
              </a:ext>
            </a:extLst>
          </p:cNvPr>
          <p:cNvSpPr/>
          <p:nvPr userDrawn="1"/>
        </p:nvSpPr>
        <p:spPr>
          <a:xfrm>
            <a:off x="5618271" y="951596"/>
            <a:ext cx="493906" cy="493906"/>
          </a:xfrm>
          <a:prstGeom prst="ellipse">
            <a:avLst/>
          </a:prstGeom>
          <a:solidFill>
            <a:srgbClr val="1F2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baseline="0">
                <a:latin typeface="Merriweather" pitchFamily="2" charset="77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8493672-FC9B-E8FE-C63F-FF4DA24BD82F}"/>
              </a:ext>
            </a:extLst>
          </p:cNvPr>
          <p:cNvSpPr/>
          <p:nvPr userDrawn="1"/>
        </p:nvSpPr>
        <p:spPr>
          <a:xfrm>
            <a:off x="5618271" y="2769903"/>
            <a:ext cx="493906" cy="493906"/>
          </a:xfrm>
          <a:prstGeom prst="ellipse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baseline="0">
                <a:latin typeface="Merriweather" pitchFamily="2" charset="77"/>
              </a:rPr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01E7FA-2FF9-0DDE-9543-D07FDF65E3FF}"/>
              </a:ext>
            </a:extLst>
          </p:cNvPr>
          <p:cNvGrpSpPr/>
          <p:nvPr userDrawn="1"/>
        </p:nvGrpSpPr>
        <p:grpSpPr>
          <a:xfrm>
            <a:off x="5618271" y="4992002"/>
            <a:ext cx="493906" cy="493906"/>
            <a:chOff x="618379" y="5289516"/>
            <a:chExt cx="493906" cy="49390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5BD6F63-0153-5ABA-02A5-2C1C3E566283}"/>
                </a:ext>
              </a:extLst>
            </p:cNvPr>
            <p:cNvSpPr/>
            <p:nvPr userDrawn="1"/>
          </p:nvSpPr>
          <p:spPr>
            <a:xfrm>
              <a:off x="618379" y="5289516"/>
              <a:ext cx="493906" cy="493906"/>
            </a:xfrm>
            <a:prstGeom prst="ellipse">
              <a:avLst/>
            </a:prstGeom>
            <a:solidFill>
              <a:srgbClr val="009F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b="1" baseline="0">
                <a:latin typeface="Merriweather" pitchFamily="2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66F8A5-CC76-AE29-5EFF-C396B1D59EF5}"/>
                </a:ext>
              </a:extLst>
            </p:cNvPr>
            <p:cNvSpPr txBox="1"/>
            <p:nvPr userDrawn="1"/>
          </p:nvSpPr>
          <p:spPr>
            <a:xfrm>
              <a:off x="692572" y="5300865"/>
              <a:ext cx="30757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baseline="0">
                  <a:solidFill>
                    <a:schemeClr val="bg1"/>
                  </a:solidFill>
                  <a:latin typeface="Merriweather" pitchFamily="2" charset="77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32829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55A22EAC-2D91-F0D5-7CAA-B347FCF633A4}"/>
              </a:ext>
            </a:extLst>
          </p:cNvPr>
          <p:cNvSpPr/>
          <p:nvPr userDrawn="1"/>
        </p:nvSpPr>
        <p:spPr>
          <a:xfrm>
            <a:off x="8847055" y="1250966"/>
            <a:ext cx="2299855" cy="2299855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52400">
            <a:solidFill>
              <a:srgbClr val="A526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0733C21-34B6-ECDD-435B-556C6CE25EB0}"/>
              </a:ext>
            </a:extLst>
          </p:cNvPr>
          <p:cNvSpPr/>
          <p:nvPr userDrawn="1"/>
        </p:nvSpPr>
        <p:spPr>
          <a:xfrm>
            <a:off x="6547200" y="3330962"/>
            <a:ext cx="2299855" cy="2299855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"/>
            </a:stretch>
          </a:blipFill>
          <a:ln w="152400">
            <a:solidFill>
              <a:srgbClr val="F076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451647C-E30F-7E34-0118-C38B5E2429FE}"/>
              </a:ext>
            </a:extLst>
          </p:cNvPr>
          <p:cNvSpPr/>
          <p:nvPr userDrawn="1"/>
        </p:nvSpPr>
        <p:spPr>
          <a:xfrm>
            <a:off x="9516383" y="4213408"/>
            <a:ext cx="2299855" cy="2299855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52400">
            <a:solidFill>
              <a:srgbClr val="F4C6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0BC8068A-1761-BE03-03A2-727F268818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713" y="1286478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15DA4A-A6D9-6F5E-AA65-3846FC91E497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3F1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D4938D6A-A3A1-861D-A805-0D40A79355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5" name="Title 19">
            <a:extLst>
              <a:ext uri="{FF2B5EF4-FFF2-40B4-BE49-F238E27FC236}">
                <a16:creationId xmlns:a16="http://schemas.microsoft.com/office/drawing/2014/main" id="{AE96CB38-2AD3-6647-A428-1ED1973D7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43659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erson sitting on the grass&#10;&#10;Description automatically generated">
            <a:extLst>
              <a:ext uri="{FF2B5EF4-FFF2-40B4-BE49-F238E27FC236}">
                <a16:creationId xmlns:a16="http://schemas.microsoft.com/office/drawing/2014/main" id="{28142081-E1B7-1F21-7218-C5E44671D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3183"/>
            <a:ext cx="12203645" cy="68711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7F38124-A75B-459D-E256-60DB6E66FAE1}"/>
              </a:ext>
            </a:extLst>
          </p:cNvPr>
          <p:cNvSpPr/>
          <p:nvPr userDrawn="1"/>
        </p:nvSpPr>
        <p:spPr>
          <a:xfrm>
            <a:off x="0" y="2957513"/>
            <a:ext cx="12203645" cy="39004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08227F56-1685-4EC2-DA0E-1D5C67DE5FBD}"/>
              </a:ext>
            </a:extLst>
          </p:cNvPr>
          <p:cNvSpPr/>
          <p:nvPr userDrawn="1"/>
        </p:nvSpPr>
        <p:spPr>
          <a:xfrm>
            <a:off x="4122531" y="906116"/>
            <a:ext cx="7753711" cy="1132098"/>
          </a:xfrm>
          <a:custGeom>
            <a:avLst/>
            <a:gdLst>
              <a:gd name="connsiteX0" fmla="*/ 7308333 w 7753711"/>
              <a:gd name="connsiteY0" fmla="*/ 1132098 h 1132098"/>
              <a:gd name="connsiteX1" fmla="*/ 6862954 w 7753711"/>
              <a:gd name="connsiteY1" fmla="*/ 1132097 h 1132098"/>
              <a:gd name="connsiteX2" fmla="*/ 3958580 w 7753711"/>
              <a:gd name="connsiteY2" fmla="*/ 1132097 h 1132098"/>
              <a:gd name="connsiteX3" fmla="*/ 3958580 w 7753711"/>
              <a:gd name="connsiteY3" fmla="*/ 1132098 h 1132098"/>
              <a:gd name="connsiteX4" fmla="*/ 890757 w 7753711"/>
              <a:gd name="connsiteY4" fmla="*/ 1132098 h 1132098"/>
              <a:gd name="connsiteX5" fmla="*/ 847566 w 7753711"/>
              <a:gd name="connsiteY5" fmla="*/ 1132098 h 1132098"/>
              <a:gd name="connsiteX6" fmla="*/ 445378 w 7753711"/>
              <a:gd name="connsiteY6" fmla="*/ 1132098 h 1132098"/>
              <a:gd name="connsiteX7" fmla="*/ 0 w 7753711"/>
              <a:gd name="connsiteY7" fmla="*/ 566049 h 1132098"/>
              <a:gd name="connsiteX8" fmla="*/ 445378 w 7753711"/>
              <a:gd name="connsiteY8" fmla="*/ 0 h 1132098"/>
              <a:gd name="connsiteX9" fmla="*/ 890757 w 7753711"/>
              <a:gd name="connsiteY9" fmla="*/ 1 h 1132098"/>
              <a:gd name="connsiteX10" fmla="*/ 3795131 w 7753711"/>
              <a:gd name="connsiteY10" fmla="*/ 1 h 1132098"/>
              <a:gd name="connsiteX11" fmla="*/ 3795131 w 7753711"/>
              <a:gd name="connsiteY11" fmla="*/ 0 h 1132098"/>
              <a:gd name="connsiteX12" fmla="*/ 6862954 w 7753711"/>
              <a:gd name="connsiteY12" fmla="*/ 0 h 1132098"/>
              <a:gd name="connsiteX13" fmla="*/ 6906145 w 7753711"/>
              <a:gd name="connsiteY13" fmla="*/ 0 h 1132098"/>
              <a:gd name="connsiteX14" fmla="*/ 7308333 w 7753711"/>
              <a:gd name="connsiteY14" fmla="*/ 0 h 1132098"/>
              <a:gd name="connsiteX15" fmla="*/ 7753711 w 7753711"/>
              <a:gd name="connsiteY15" fmla="*/ 566049 h 1132098"/>
              <a:gd name="connsiteX16" fmla="*/ 7308333 w 7753711"/>
              <a:gd name="connsiteY16" fmla="*/ 1132098 h 113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753711" h="1132098">
                <a:moveTo>
                  <a:pt x="7308333" y="1132098"/>
                </a:moveTo>
                <a:lnTo>
                  <a:pt x="6862954" y="1132097"/>
                </a:lnTo>
                <a:lnTo>
                  <a:pt x="3958580" y="1132097"/>
                </a:lnTo>
                <a:lnTo>
                  <a:pt x="3958580" y="1132098"/>
                </a:lnTo>
                <a:lnTo>
                  <a:pt x="890757" y="1132098"/>
                </a:lnTo>
                <a:lnTo>
                  <a:pt x="847566" y="1132098"/>
                </a:lnTo>
                <a:lnTo>
                  <a:pt x="445378" y="1132098"/>
                </a:lnTo>
                <a:cubicBezTo>
                  <a:pt x="199403" y="1132098"/>
                  <a:pt x="0" y="878669"/>
                  <a:pt x="0" y="566049"/>
                </a:cubicBezTo>
                <a:cubicBezTo>
                  <a:pt x="0" y="253429"/>
                  <a:pt x="199403" y="0"/>
                  <a:pt x="445378" y="0"/>
                </a:cubicBezTo>
                <a:lnTo>
                  <a:pt x="890757" y="1"/>
                </a:lnTo>
                <a:lnTo>
                  <a:pt x="3795131" y="1"/>
                </a:lnTo>
                <a:lnTo>
                  <a:pt x="3795131" y="0"/>
                </a:lnTo>
                <a:lnTo>
                  <a:pt x="6862954" y="0"/>
                </a:lnTo>
                <a:lnTo>
                  <a:pt x="6906145" y="0"/>
                </a:lnTo>
                <a:lnTo>
                  <a:pt x="7308333" y="0"/>
                </a:lnTo>
                <a:cubicBezTo>
                  <a:pt x="7554308" y="0"/>
                  <a:pt x="7753711" y="253429"/>
                  <a:pt x="7753711" y="566049"/>
                </a:cubicBezTo>
                <a:cubicBezTo>
                  <a:pt x="7753711" y="878669"/>
                  <a:pt x="7554308" y="1132098"/>
                  <a:pt x="7308333" y="1132098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0">
                <a:solidFill>
                  <a:schemeClr val="bg1"/>
                </a:solidFill>
                <a:latin typeface="Merriweather" pitchFamily="2" charset="77"/>
              </a:rPr>
              <a:t>Stay Connected With Us!</a:t>
            </a:r>
          </a:p>
          <a:p>
            <a:pPr algn="ctr"/>
            <a:endParaRPr lang="en-US"/>
          </a:p>
        </p:txBody>
      </p:sp>
      <p:pic>
        <p:nvPicPr>
          <p:cNvPr id="17" name="Picture 1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ADE27C0-5176-1034-1327-5090540DF7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42003" y="3181135"/>
            <a:ext cx="2907993" cy="115108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FDA81C-5124-0FB2-A291-E49DED23CBE2}"/>
              </a:ext>
            </a:extLst>
          </p:cNvPr>
          <p:cNvCxnSpPr>
            <a:cxnSpLocks/>
          </p:cNvCxnSpPr>
          <p:nvPr userDrawn="1"/>
        </p:nvCxnSpPr>
        <p:spPr>
          <a:xfrm>
            <a:off x="-1" y="2957513"/>
            <a:ext cx="12203645" cy="0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AD43551-15CB-CC75-7AF8-5F2E97810D0D}"/>
              </a:ext>
            </a:extLst>
          </p:cNvPr>
          <p:cNvCxnSpPr/>
          <p:nvPr userDrawn="1"/>
        </p:nvCxnSpPr>
        <p:spPr>
          <a:xfrm>
            <a:off x="6101442" y="4576312"/>
            <a:ext cx="0" cy="1763486"/>
          </a:xfrm>
          <a:prstGeom prst="line">
            <a:avLst/>
          </a:prstGeom>
          <a:ln w="25400">
            <a:solidFill>
              <a:srgbClr val="2D4F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6A3C8EDC-5FEB-DFFE-37FE-C3AC75C06D9A}"/>
              </a:ext>
            </a:extLst>
          </p:cNvPr>
          <p:cNvSpPr txBox="1"/>
          <p:nvPr userDrawn="1"/>
        </p:nvSpPr>
        <p:spPr>
          <a:xfrm>
            <a:off x="7122530" y="4491147"/>
            <a:ext cx="42207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i="0" u="none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</a:t>
            </a:r>
            <a:r>
              <a:rPr lang="en-US" sz="2200" b="1" i="0" u="none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@INvest</a:t>
            </a:r>
            <a:r>
              <a:rPr lang="en-US" sz="2200" b="1" i="0" u="none">
                <a:solidFill>
                  <a:srgbClr val="F4C6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b="1" i="0" u="none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Indiana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7387200-83BD-8331-3160-59F211706F4A}"/>
              </a:ext>
            </a:extLst>
          </p:cNvPr>
          <p:cNvGrpSpPr/>
          <p:nvPr userDrawn="1"/>
        </p:nvGrpSpPr>
        <p:grpSpPr>
          <a:xfrm>
            <a:off x="7701162" y="4979474"/>
            <a:ext cx="2955636" cy="732032"/>
            <a:chOff x="7417473" y="4726023"/>
            <a:chExt cx="2955636" cy="732032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C442825A-9FEF-7336-FAA6-7CC06B75F1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49202" y="4726023"/>
              <a:ext cx="727565" cy="727565"/>
            </a:xfrm>
            <a:prstGeom prst="rect">
              <a:avLst/>
            </a:prstGeom>
          </p:spPr>
        </p:pic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471F695E-A535-D9F3-1A4E-DCFAD71375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85571" y="4728257"/>
              <a:ext cx="727564" cy="727564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6EADE0EB-4834-CE53-4BD2-28995808F5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17473" y="4726023"/>
              <a:ext cx="732032" cy="732032"/>
            </a:xfrm>
            <a:prstGeom prst="rect">
              <a:avLst/>
            </a:prstGeom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F53F937-72BC-E83C-79B7-03FC3A467BA0}"/>
                </a:ext>
              </a:extLst>
            </p:cNvPr>
            <p:cNvGrpSpPr/>
            <p:nvPr userDrawn="1"/>
          </p:nvGrpSpPr>
          <p:grpSpPr>
            <a:xfrm>
              <a:off x="9760092" y="4783296"/>
              <a:ext cx="613017" cy="613017"/>
              <a:chOff x="10468003" y="5011412"/>
              <a:chExt cx="613017" cy="613017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6E1CF5C1-1A24-23CF-6B4B-3FC14F28372E}"/>
                  </a:ext>
                </a:extLst>
              </p:cNvPr>
              <p:cNvSpPr/>
              <p:nvPr userDrawn="1"/>
            </p:nvSpPr>
            <p:spPr>
              <a:xfrm>
                <a:off x="10468003" y="5011412"/>
                <a:ext cx="613017" cy="613017"/>
              </a:xfrm>
              <a:prstGeom prst="ellipse">
                <a:avLst/>
              </a:prstGeom>
              <a:solidFill>
                <a:srgbClr val="2D4FA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1048A107-676F-772A-C21A-F1666496D6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0473940" y="5032403"/>
                <a:ext cx="574211" cy="574211"/>
              </a:xfrm>
              <a:prstGeom prst="rect">
                <a:avLst/>
              </a:prstGeom>
            </p:spPr>
          </p:pic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2A91A47-2138-4B54-3FC7-1884CF163553}"/>
              </a:ext>
            </a:extLst>
          </p:cNvPr>
          <p:cNvGrpSpPr/>
          <p:nvPr userDrawn="1"/>
        </p:nvGrpSpPr>
        <p:grpSpPr>
          <a:xfrm>
            <a:off x="742885" y="4226949"/>
            <a:ext cx="4926391" cy="2073749"/>
            <a:chOff x="742885" y="4226949"/>
            <a:chExt cx="4926391" cy="207374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B9F3A87-26AD-D511-6034-592292E33C5E}"/>
                </a:ext>
              </a:extLst>
            </p:cNvPr>
            <p:cNvSpPr txBox="1"/>
            <p:nvPr userDrawn="1"/>
          </p:nvSpPr>
          <p:spPr>
            <a:xfrm>
              <a:off x="1256753" y="4226949"/>
              <a:ext cx="4412523" cy="2033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200" b="0" i="0" u="none">
                  <a:solidFill>
                    <a:srgbClr val="2D4F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317.715.9007</a:t>
              </a:r>
            </a:p>
            <a:p>
              <a:pPr>
                <a:lnSpc>
                  <a:spcPct val="200000"/>
                </a:lnSpc>
              </a:pPr>
              <a:r>
                <a:rPr lang="en-US" sz="2200" b="0" i="0" u="none">
                  <a:solidFill>
                    <a:srgbClr val="2D4F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Outreach@INvestEdIndiana.org</a:t>
              </a:r>
            </a:p>
            <a:p>
              <a:pPr>
                <a:lnSpc>
                  <a:spcPct val="200000"/>
                </a:lnSpc>
              </a:pPr>
              <a:r>
                <a:rPr lang="en-US" sz="2200" b="0" i="0" u="none">
                  <a:solidFill>
                    <a:srgbClr val="2D4F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www.investedindiana.org</a:t>
              </a:r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535A67A4-BC20-1D05-C879-751C117D31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64317" y="4504595"/>
              <a:ext cx="408989" cy="408989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98901539-6741-95FC-FFA1-65DBA98B91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42885" y="5106163"/>
              <a:ext cx="491620" cy="491620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DEFFF2B1-B838-9547-C23D-067B565A3C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56542" y="5809077"/>
              <a:ext cx="491621" cy="491621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A59B3E8-320A-F728-97EE-05EF7B6ED795}"/>
              </a:ext>
            </a:extLst>
          </p:cNvPr>
          <p:cNvSpPr txBox="1"/>
          <p:nvPr userDrawn="1"/>
        </p:nvSpPr>
        <p:spPr>
          <a:xfrm>
            <a:off x="7660291" y="5980408"/>
            <a:ext cx="4215951" cy="60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</a:pPr>
            <a:r>
              <a:rPr lang="en-US" sz="1800" b="1" i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 our mailing list: </a:t>
            </a:r>
          </a:p>
          <a:p>
            <a:pPr>
              <a:lnSpc>
                <a:spcPct val="150000"/>
              </a:lnSpc>
            </a:pPr>
            <a:r>
              <a:rPr lang="en-US" sz="1800" b="0" i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InvestEdIndiana.org/mailing-list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1C0AC59C-97B3-7ED3-4F3E-002DD245DCAF}"/>
              </a:ext>
            </a:extLst>
          </p:cNvPr>
          <p:cNvSpPr/>
          <p:nvPr userDrawn="1"/>
        </p:nvSpPr>
        <p:spPr>
          <a:xfrm rot="10800000" flipV="1">
            <a:off x="8815931" y="2289635"/>
            <a:ext cx="2455700" cy="137323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24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bg>
      <p:bgPr>
        <a:solidFill>
          <a:srgbClr val="1F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9A1E5F2B-A088-9433-F0D4-573F58620D6E}"/>
              </a:ext>
            </a:extLst>
          </p:cNvPr>
          <p:cNvSpPr/>
          <p:nvPr userDrawn="1"/>
        </p:nvSpPr>
        <p:spPr>
          <a:xfrm>
            <a:off x="778625" y="9566743"/>
            <a:ext cx="4894871" cy="192677"/>
          </a:xfrm>
          <a:custGeom>
            <a:avLst/>
            <a:gdLst>
              <a:gd name="connsiteX0" fmla="*/ 0 w 4894871"/>
              <a:gd name="connsiteY0" fmla="*/ 0 h 192677"/>
              <a:gd name="connsiteX1" fmla="*/ 3231025 w 4894871"/>
              <a:gd name="connsiteY1" fmla="*/ 0 h 192677"/>
              <a:gd name="connsiteX2" fmla="*/ 3231025 w 4894871"/>
              <a:gd name="connsiteY2" fmla="*/ 0 h 192677"/>
              <a:gd name="connsiteX3" fmla="*/ 4702194 w 4894871"/>
              <a:gd name="connsiteY3" fmla="*/ 0 h 192677"/>
              <a:gd name="connsiteX4" fmla="*/ 4798532 w 4894871"/>
              <a:gd name="connsiteY4" fmla="*/ 0 h 192677"/>
              <a:gd name="connsiteX5" fmla="*/ 4894871 w 4894871"/>
              <a:gd name="connsiteY5" fmla="*/ 96339 h 192677"/>
              <a:gd name="connsiteX6" fmla="*/ 4798532 w 4894871"/>
              <a:gd name="connsiteY6" fmla="*/ 192677 h 192677"/>
              <a:gd name="connsiteX7" fmla="*/ 4711536 w 4894871"/>
              <a:gd name="connsiteY7" fmla="*/ 192677 h 192677"/>
              <a:gd name="connsiteX8" fmla="*/ 4702194 w 4894871"/>
              <a:gd name="connsiteY8" fmla="*/ 192677 h 192677"/>
              <a:gd name="connsiteX9" fmla="*/ 3231025 w 4894871"/>
              <a:gd name="connsiteY9" fmla="*/ 192677 h 192677"/>
              <a:gd name="connsiteX10" fmla="*/ 3182328 w 4894871"/>
              <a:gd name="connsiteY10" fmla="*/ 192677 h 192677"/>
              <a:gd name="connsiteX11" fmla="*/ 0 w 4894871"/>
              <a:gd name="connsiteY11" fmla="*/ 192677 h 19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94871" h="192677">
                <a:moveTo>
                  <a:pt x="0" y="0"/>
                </a:moveTo>
                <a:lnTo>
                  <a:pt x="3231025" y="0"/>
                </a:lnTo>
                <a:lnTo>
                  <a:pt x="3231025" y="0"/>
                </a:lnTo>
                <a:lnTo>
                  <a:pt x="4702194" y="0"/>
                </a:lnTo>
                <a:lnTo>
                  <a:pt x="4798532" y="0"/>
                </a:lnTo>
                <a:cubicBezTo>
                  <a:pt x="4851739" y="0"/>
                  <a:pt x="4894871" y="43132"/>
                  <a:pt x="4894871" y="96339"/>
                </a:cubicBezTo>
                <a:cubicBezTo>
                  <a:pt x="4894871" y="149545"/>
                  <a:pt x="4851739" y="192677"/>
                  <a:pt x="4798532" y="192677"/>
                </a:cubicBezTo>
                <a:lnTo>
                  <a:pt x="4711536" y="192677"/>
                </a:lnTo>
                <a:lnTo>
                  <a:pt x="4702194" y="192677"/>
                </a:lnTo>
                <a:lnTo>
                  <a:pt x="3231025" y="192677"/>
                </a:lnTo>
                <a:lnTo>
                  <a:pt x="3182328" y="192677"/>
                </a:lnTo>
                <a:lnTo>
                  <a:pt x="0" y="1926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3450AF0D-D88D-63DA-A68A-86800EBDD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54897" y="396226"/>
            <a:ext cx="2311330" cy="738341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28B6920A-246E-5EDA-92C0-BCDBE20C2671}"/>
              </a:ext>
            </a:extLst>
          </p:cNvPr>
          <p:cNvSpPr/>
          <p:nvPr userDrawn="1"/>
        </p:nvSpPr>
        <p:spPr>
          <a:xfrm rot="10800000" flipV="1">
            <a:off x="4936366" y="4343399"/>
            <a:ext cx="2319268" cy="87199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97B5889-F174-C844-F37F-6B2D09869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>
            <a:lvl1pPr algn="ctr"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816568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1D77B2D-43B8-C591-1EA1-E7D20039066D}"/>
              </a:ext>
            </a:extLst>
          </p:cNvPr>
          <p:cNvSpPr txBox="1"/>
          <p:nvPr userDrawn="1"/>
        </p:nvSpPr>
        <p:spPr>
          <a:xfrm>
            <a:off x="2860431" y="189279"/>
            <a:ext cx="64711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0" u="none" err="1">
                <a:solidFill>
                  <a:srgbClr val="2D4FA3"/>
                </a:solidFill>
                <a:latin typeface="Brandon Text Bold" panose="020B0503020203060203" pitchFamily="34" charset="77"/>
              </a:rPr>
              <a:t>INvest</a:t>
            </a:r>
            <a:r>
              <a:rPr lang="en-US" sz="2800" b="1" i="0" u="none" err="1">
                <a:solidFill>
                  <a:srgbClr val="F4C638"/>
                </a:solidFill>
                <a:latin typeface="Brandon Text Bold" panose="020B0503020203060203" pitchFamily="34" charset="77"/>
              </a:rPr>
              <a:t>Ed</a:t>
            </a:r>
            <a:r>
              <a:rPr lang="en-US" sz="2800" b="1" i="0" u="none" err="1">
                <a:solidFill>
                  <a:srgbClr val="2D4FA3"/>
                </a:solidFill>
                <a:latin typeface="Brandon Text Bold" panose="020B0503020203060203" pitchFamily="34" charset="77"/>
              </a:rPr>
              <a:t>Indiana.org</a:t>
            </a:r>
            <a:endParaRPr lang="en-US" sz="2800" b="1" i="0" u="none">
              <a:solidFill>
                <a:srgbClr val="2D4FA3"/>
              </a:solidFill>
              <a:latin typeface="Brandon Text Bold" panose="020B0503020203060203" pitchFamily="34" charset="77"/>
            </a:endParaRPr>
          </a:p>
          <a:p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A11CC0B-8D58-411B-2499-C4ECF20F656A}"/>
              </a:ext>
            </a:extLst>
          </p:cNvPr>
          <p:cNvSpPr/>
          <p:nvPr userDrawn="1"/>
        </p:nvSpPr>
        <p:spPr>
          <a:xfrm>
            <a:off x="2769577" y="136525"/>
            <a:ext cx="6652846" cy="646853"/>
          </a:xfrm>
          <a:prstGeom prst="roundRect">
            <a:avLst/>
          </a:prstGeom>
          <a:noFill/>
          <a:ln w="6350">
            <a:solidFill>
              <a:srgbClr val="4B658D">
                <a:alpha val="3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97978D-BB86-7909-3AE8-A2CAC8EFF763}"/>
              </a:ext>
            </a:extLst>
          </p:cNvPr>
          <p:cNvSpPr/>
          <p:nvPr userDrawn="1"/>
        </p:nvSpPr>
        <p:spPr>
          <a:xfrm>
            <a:off x="8240284" y="989498"/>
            <a:ext cx="1074809" cy="641594"/>
          </a:xfrm>
          <a:prstGeom prst="rect">
            <a:avLst/>
          </a:prstGeom>
          <a:noFill/>
          <a:ln w="63500" cap="rnd">
            <a:solidFill>
              <a:srgbClr val="F4C638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ebsite with a backpack and school supplies&#10;&#10;Description automatically generated with medium confidence">
            <a:extLst>
              <a:ext uri="{FF2B5EF4-FFF2-40B4-BE49-F238E27FC236}">
                <a16:creationId xmlns:a16="http://schemas.microsoft.com/office/drawing/2014/main" id="{9006EA0A-24D8-82E4-E765-AB204B8D2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6132"/>
            <a:ext cx="12192000" cy="33167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4F7F65-8A2B-7776-481C-11E79E0E300E}"/>
              </a:ext>
            </a:extLst>
          </p:cNvPr>
          <p:cNvSpPr/>
          <p:nvPr userDrawn="1"/>
        </p:nvSpPr>
        <p:spPr>
          <a:xfrm>
            <a:off x="8240284" y="989498"/>
            <a:ext cx="1074809" cy="641594"/>
          </a:xfrm>
          <a:prstGeom prst="rect">
            <a:avLst/>
          </a:prstGeom>
          <a:noFill/>
          <a:ln w="63500" cap="rnd">
            <a:solidFill>
              <a:srgbClr val="F4C638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8097B1-6102-0C6F-04E4-CF57901ADA95}"/>
              </a:ext>
            </a:extLst>
          </p:cNvPr>
          <p:cNvSpPr txBox="1">
            <a:spLocks/>
          </p:cNvSpPr>
          <p:nvPr userDrawn="1"/>
        </p:nvSpPr>
        <p:spPr>
          <a:xfrm>
            <a:off x="480050" y="4420566"/>
            <a:ext cx="9969609" cy="2043303"/>
          </a:xfrm>
          <a:prstGeom prst="rect">
            <a:avLst/>
          </a:prstGeom>
        </p:spPr>
        <p:txBody>
          <a:bodyPr lIns="0" rIns="9144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buNone/>
            </a:pPr>
            <a:r>
              <a:rPr lang="en-US" sz="2800" b="0" i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Tools to help:</a:t>
            </a:r>
          </a:p>
          <a:p>
            <a:pPr marL="685800" lvl="1">
              <a:lnSpc>
                <a:spcPct val="100000"/>
              </a:lnSpc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 center to track savings and project costs</a:t>
            </a:r>
          </a:p>
          <a:p>
            <a:pPr marL="685800" lvl="1">
              <a:lnSpc>
                <a:spcPct val="100000"/>
              </a:lnSpc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Calendar to set reminders</a:t>
            </a:r>
          </a:p>
          <a:p>
            <a:pPr marL="685800" lvl="1">
              <a:lnSpc>
                <a:spcPct val="100000"/>
              </a:lnSpc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Scholarship search tool</a:t>
            </a:r>
          </a:p>
          <a:p>
            <a:pPr marL="685800" lvl="1">
              <a:lnSpc>
                <a:spcPct val="100000"/>
              </a:lnSpc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school options and costs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B96AEB-F7EC-BC98-4546-B42DF5C1657A}"/>
              </a:ext>
            </a:extLst>
          </p:cNvPr>
          <p:cNvCxnSpPr>
            <a:cxnSpLocks/>
          </p:cNvCxnSpPr>
          <p:nvPr userDrawn="1"/>
        </p:nvCxnSpPr>
        <p:spPr>
          <a:xfrm>
            <a:off x="8240284" y="5044399"/>
            <a:ext cx="0" cy="977469"/>
          </a:xfrm>
          <a:prstGeom prst="line">
            <a:avLst/>
          </a:prstGeom>
          <a:ln w="38100">
            <a:solidFill>
              <a:srgbClr val="1F2B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5A2F462-DA98-0700-49C1-57B09DEFED71}"/>
              </a:ext>
            </a:extLst>
          </p:cNvPr>
          <p:cNvSpPr txBox="1"/>
          <p:nvPr userDrawn="1"/>
        </p:nvSpPr>
        <p:spPr>
          <a:xfrm>
            <a:off x="8883749" y="4920199"/>
            <a:ext cx="29856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spc="53">
                <a:solidFill>
                  <a:srgbClr val="2E50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Track based on family as a whole or individual students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256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1F3F33-086C-D8AF-21C3-BFD216468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0E6E0-5F7B-704E-A3B5-69AB1EA05035}" type="datetimeFigureOut">
              <a:rPr lang="en-US" smtClean="0"/>
              <a:t>9/16/25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15D8D-1AA5-D941-7F16-3BDA66E12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9EBB5-4123-A02D-99C2-591200373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547A-A09D-F943-AD0E-9A3488DADC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group of people in graduation caps&#10;&#10;Description automatically generated">
            <a:extLst>
              <a:ext uri="{FF2B5EF4-FFF2-40B4-BE49-F238E27FC236}">
                <a16:creationId xmlns:a16="http://schemas.microsoft.com/office/drawing/2014/main" id="{C8EEB899-934F-5ECE-DF7E-31C76E4BC8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8547"/>
            <a:ext cx="12192000" cy="60394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D77B2D-43B8-C591-1EA1-E7D20039066D}"/>
              </a:ext>
            </a:extLst>
          </p:cNvPr>
          <p:cNvSpPr txBox="1"/>
          <p:nvPr userDrawn="1"/>
        </p:nvSpPr>
        <p:spPr>
          <a:xfrm>
            <a:off x="2860431" y="189279"/>
            <a:ext cx="64711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0" u="none" err="1">
                <a:solidFill>
                  <a:srgbClr val="2D4FA3"/>
                </a:solidFill>
                <a:latin typeface="Brandon Text Bold" panose="020B0503020203060203" pitchFamily="34" charset="77"/>
              </a:rPr>
              <a:t>INvest</a:t>
            </a:r>
            <a:r>
              <a:rPr lang="en-US" sz="2800" b="1" i="0" u="none" err="1">
                <a:solidFill>
                  <a:srgbClr val="F4C638"/>
                </a:solidFill>
                <a:latin typeface="Brandon Text Bold" panose="020B0503020203060203" pitchFamily="34" charset="77"/>
              </a:rPr>
              <a:t>Ed</a:t>
            </a:r>
            <a:r>
              <a:rPr lang="en-US" sz="2800" b="1" i="0" u="none" err="1">
                <a:solidFill>
                  <a:srgbClr val="2D4FA3"/>
                </a:solidFill>
                <a:latin typeface="Brandon Text Bold" panose="020B0503020203060203" pitchFamily="34" charset="77"/>
              </a:rPr>
              <a:t>Indiana.org</a:t>
            </a:r>
            <a:endParaRPr lang="en-US" sz="2800" b="1" i="0" u="none">
              <a:solidFill>
                <a:srgbClr val="2D4FA3"/>
              </a:solidFill>
              <a:latin typeface="Brandon Text Bold" panose="020B0503020203060203" pitchFamily="34" charset="77"/>
            </a:endParaRPr>
          </a:p>
          <a:p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A11CC0B-8D58-411B-2499-C4ECF20F656A}"/>
              </a:ext>
            </a:extLst>
          </p:cNvPr>
          <p:cNvSpPr/>
          <p:nvPr userDrawn="1"/>
        </p:nvSpPr>
        <p:spPr>
          <a:xfrm>
            <a:off x="2769577" y="136525"/>
            <a:ext cx="6652846" cy="646853"/>
          </a:xfrm>
          <a:prstGeom prst="roundRect">
            <a:avLst/>
          </a:prstGeom>
          <a:noFill/>
          <a:ln w="6350">
            <a:solidFill>
              <a:srgbClr val="4B658D">
                <a:alpha val="3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97978D-BB86-7909-3AE8-A2CAC8EFF763}"/>
              </a:ext>
            </a:extLst>
          </p:cNvPr>
          <p:cNvSpPr/>
          <p:nvPr userDrawn="1"/>
        </p:nvSpPr>
        <p:spPr>
          <a:xfrm>
            <a:off x="8240284" y="989498"/>
            <a:ext cx="1074809" cy="641594"/>
          </a:xfrm>
          <a:prstGeom prst="rect">
            <a:avLst/>
          </a:prstGeom>
          <a:noFill/>
          <a:ln w="63500" cap="rnd">
            <a:solidFill>
              <a:srgbClr val="F4C638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57AE69-9D9D-EE0E-AF7E-DC94D00717EA}"/>
              </a:ext>
            </a:extLst>
          </p:cNvPr>
          <p:cNvSpPr/>
          <p:nvPr userDrawn="1"/>
        </p:nvSpPr>
        <p:spPr>
          <a:xfrm>
            <a:off x="0" y="1695419"/>
            <a:ext cx="12192000" cy="5162581"/>
          </a:xfrm>
          <a:prstGeom prst="rect">
            <a:avLst/>
          </a:prstGeom>
          <a:solidFill>
            <a:schemeClr val="bg1">
              <a:alpha val="6523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screen shot of a document&#10;&#10;Description automatically generated">
            <a:extLst>
              <a:ext uri="{FF2B5EF4-FFF2-40B4-BE49-F238E27FC236}">
                <a16:creationId xmlns:a16="http://schemas.microsoft.com/office/drawing/2014/main" id="{821A2334-E71D-C380-408B-9D25131E40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00055">
            <a:off x="818399" y="2758473"/>
            <a:ext cx="2743199" cy="3550021"/>
          </a:xfrm>
          <a:prstGeom prst="rect">
            <a:avLst/>
          </a:prstGeom>
          <a:effectLst>
            <a:glow rad="219823">
              <a:schemeClr val="bg1">
                <a:lumMod val="75000"/>
                <a:alpha val="31000"/>
              </a:schemeClr>
            </a:glow>
          </a:effectLst>
        </p:spPr>
      </p:pic>
      <p:pic>
        <p:nvPicPr>
          <p:cNvPr id="21" name="Picture 20" descr="A poster of a scholarship program&#10;&#10;Description automatically generated with medium confidence">
            <a:extLst>
              <a:ext uri="{FF2B5EF4-FFF2-40B4-BE49-F238E27FC236}">
                <a16:creationId xmlns:a16="http://schemas.microsoft.com/office/drawing/2014/main" id="{9933BD87-2F9E-D5AC-1D06-09676BE727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21726">
            <a:off x="8685310" y="2866838"/>
            <a:ext cx="2743199" cy="3550021"/>
          </a:xfrm>
          <a:prstGeom prst="rect">
            <a:avLst/>
          </a:prstGeom>
          <a:effectLst>
            <a:glow rad="219823">
              <a:schemeClr val="bg1">
                <a:lumMod val="75000"/>
                <a:alpha val="31000"/>
              </a:schemeClr>
            </a:glow>
          </a:effectLst>
        </p:spPr>
      </p:pic>
      <p:pic>
        <p:nvPicPr>
          <p:cNvPr id="17" name="Picture 16" descr="A form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D744FCDE-E1B3-2023-6AD5-D3ACD64490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5128">
            <a:off x="6867208" y="2347670"/>
            <a:ext cx="2743199" cy="3550021"/>
          </a:xfrm>
          <a:prstGeom prst="rect">
            <a:avLst/>
          </a:prstGeom>
          <a:effectLst>
            <a:glow rad="219823">
              <a:schemeClr val="bg1">
                <a:lumMod val="75000"/>
                <a:alpha val="31000"/>
              </a:schemeClr>
            </a:glow>
          </a:effectLst>
        </p:spPr>
      </p:pic>
      <p:pic>
        <p:nvPicPr>
          <p:cNvPr id="23" name="Picture 22" descr="A poster with text on it&#10;&#10;Description automatically generated">
            <a:extLst>
              <a:ext uri="{FF2B5EF4-FFF2-40B4-BE49-F238E27FC236}">
                <a16:creationId xmlns:a16="http://schemas.microsoft.com/office/drawing/2014/main" id="{8DAFC737-41E4-BAD0-EE79-75EBF96573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72515">
            <a:off x="2313237" y="2342262"/>
            <a:ext cx="2743199" cy="3550021"/>
          </a:xfrm>
          <a:prstGeom prst="rect">
            <a:avLst/>
          </a:prstGeom>
          <a:effectLst>
            <a:glow rad="219823">
              <a:schemeClr val="bg1">
                <a:lumMod val="75000"/>
                <a:alpha val="31000"/>
              </a:schemeClr>
            </a:glow>
          </a:effectLst>
        </p:spPr>
      </p:pic>
      <p:pic>
        <p:nvPicPr>
          <p:cNvPr id="15" name="Picture 14" descr="A screen shot of a document&#10;&#10;Description automatically generated">
            <a:extLst>
              <a:ext uri="{FF2B5EF4-FFF2-40B4-BE49-F238E27FC236}">
                <a16:creationId xmlns:a16="http://schemas.microsoft.com/office/drawing/2014/main" id="{A516A6C9-A0C2-861F-BCA8-F1679D8AFC5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743" y="2145499"/>
            <a:ext cx="2743199" cy="3550021"/>
          </a:xfrm>
          <a:prstGeom prst="rect">
            <a:avLst/>
          </a:prstGeom>
          <a:effectLst>
            <a:glow rad="219823">
              <a:schemeClr val="bg1">
                <a:lumMod val="75000"/>
                <a:alpha val="31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167936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erson shaking hands&#10;&#10;Description automatically generated">
            <a:extLst>
              <a:ext uri="{FF2B5EF4-FFF2-40B4-BE49-F238E27FC236}">
                <a16:creationId xmlns:a16="http://schemas.microsoft.com/office/drawing/2014/main" id="{746B260E-6824-B84E-5F1A-306B6BF32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31" y="-53220"/>
            <a:ext cx="12210675" cy="691121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7F38124-A75B-459D-E256-60DB6E66FAE1}"/>
              </a:ext>
            </a:extLst>
          </p:cNvPr>
          <p:cNvSpPr/>
          <p:nvPr userDrawn="1"/>
        </p:nvSpPr>
        <p:spPr>
          <a:xfrm>
            <a:off x="-7031" y="2957513"/>
            <a:ext cx="12210676" cy="39004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ADE27C0-5176-1034-1327-5090540DF7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42003" y="3181135"/>
            <a:ext cx="2907993" cy="115108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FDA81C-5124-0FB2-A291-E49DED23CBE2}"/>
              </a:ext>
            </a:extLst>
          </p:cNvPr>
          <p:cNvCxnSpPr>
            <a:cxnSpLocks/>
          </p:cNvCxnSpPr>
          <p:nvPr userDrawn="1"/>
        </p:nvCxnSpPr>
        <p:spPr>
          <a:xfrm>
            <a:off x="-7031" y="2957513"/>
            <a:ext cx="12210675" cy="0"/>
          </a:xfrm>
          <a:prstGeom prst="line">
            <a:avLst/>
          </a:prstGeom>
          <a:ln w="127000">
            <a:solidFill>
              <a:srgbClr val="F4C63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AD43551-15CB-CC75-7AF8-5F2E97810D0D}"/>
              </a:ext>
            </a:extLst>
          </p:cNvPr>
          <p:cNvCxnSpPr/>
          <p:nvPr userDrawn="1"/>
        </p:nvCxnSpPr>
        <p:spPr>
          <a:xfrm>
            <a:off x="6101442" y="4576312"/>
            <a:ext cx="0" cy="1763486"/>
          </a:xfrm>
          <a:prstGeom prst="line">
            <a:avLst/>
          </a:prstGeom>
          <a:ln w="25400">
            <a:solidFill>
              <a:srgbClr val="2D4F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6A3C8EDC-5FEB-DFFE-37FE-C3AC75C06D9A}"/>
              </a:ext>
            </a:extLst>
          </p:cNvPr>
          <p:cNvSpPr txBox="1"/>
          <p:nvPr userDrawn="1"/>
        </p:nvSpPr>
        <p:spPr>
          <a:xfrm>
            <a:off x="7122530" y="4491147"/>
            <a:ext cx="42207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i="0" u="none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</a:t>
            </a:r>
            <a:r>
              <a:rPr lang="en-US" sz="2200" b="1" i="0" u="none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@INvest</a:t>
            </a:r>
            <a:r>
              <a:rPr lang="en-US" sz="2200" b="1" i="0" u="none">
                <a:solidFill>
                  <a:srgbClr val="F4C6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b="1" i="0" u="none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Indiana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7387200-83BD-8331-3160-59F211706F4A}"/>
              </a:ext>
            </a:extLst>
          </p:cNvPr>
          <p:cNvGrpSpPr/>
          <p:nvPr userDrawn="1"/>
        </p:nvGrpSpPr>
        <p:grpSpPr>
          <a:xfrm>
            <a:off x="7701162" y="4979474"/>
            <a:ext cx="2955636" cy="732032"/>
            <a:chOff x="7417473" y="4726023"/>
            <a:chExt cx="2955636" cy="732032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C442825A-9FEF-7336-FAA6-7CC06B75F1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49202" y="4726023"/>
              <a:ext cx="727565" cy="727565"/>
            </a:xfrm>
            <a:prstGeom prst="rect">
              <a:avLst/>
            </a:prstGeom>
          </p:spPr>
        </p:pic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471F695E-A535-D9F3-1A4E-DCFAD71375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85571" y="4728257"/>
              <a:ext cx="727564" cy="727564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6EADE0EB-4834-CE53-4BD2-28995808F5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17473" y="4726023"/>
              <a:ext cx="732032" cy="732032"/>
            </a:xfrm>
            <a:prstGeom prst="rect">
              <a:avLst/>
            </a:prstGeom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F53F937-72BC-E83C-79B7-03FC3A467BA0}"/>
                </a:ext>
              </a:extLst>
            </p:cNvPr>
            <p:cNvGrpSpPr/>
            <p:nvPr userDrawn="1"/>
          </p:nvGrpSpPr>
          <p:grpSpPr>
            <a:xfrm>
              <a:off x="9760092" y="4783296"/>
              <a:ext cx="613017" cy="613017"/>
              <a:chOff x="10468003" y="5011412"/>
              <a:chExt cx="613017" cy="613017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6E1CF5C1-1A24-23CF-6B4B-3FC14F28372E}"/>
                  </a:ext>
                </a:extLst>
              </p:cNvPr>
              <p:cNvSpPr/>
              <p:nvPr userDrawn="1"/>
            </p:nvSpPr>
            <p:spPr>
              <a:xfrm>
                <a:off x="10468003" y="5011412"/>
                <a:ext cx="613017" cy="613017"/>
              </a:xfrm>
              <a:prstGeom prst="ellipse">
                <a:avLst/>
              </a:prstGeom>
              <a:solidFill>
                <a:srgbClr val="2D4FA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1048A107-676F-772A-C21A-F1666496D6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0473940" y="5032403"/>
                <a:ext cx="574211" cy="574211"/>
              </a:xfrm>
              <a:prstGeom prst="rect">
                <a:avLst/>
              </a:prstGeom>
            </p:spPr>
          </p:pic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2A91A47-2138-4B54-3FC7-1884CF163553}"/>
              </a:ext>
            </a:extLst>
          </p:cNvPr>
          <p:cNvGrpSpPr/>
          <p:nvPr userDrawn="1"/>
        </p:nvGrpSpPr>
        <p:grpSpPr>
          <a:xfrm>
            <a:off x="742885" y="4226949"/>
            <a:ext cx="4926391" cy="2073749"/>
            <a:chOff x="742885" y="4226949"/>
            <a:chExt cx="4926391" cy="207374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B9F3A87-26AD-D511-6034-592292E33C5E}"/>
                </a:ext>
              </a:extLst>
            </p:cNvPr>
            <p:cNvSpPr txBox="1"/>
            <p:nvPr userDrawn="1"/>
          </p:nvSpPr>
          <p:spPr>
            <a:xfrm>
              <a:off x="1256753" y="4226949"/>
              <a:ext cx="4412523" cy="2033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200" b="0" i="0" u="none">
                  <a:solidFill>
                    <a:srgbClr val="2D4F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317.715.9007</a:t>
              </a:r>
            </a:p>
            <a:p>
              <a:pPr>
                <a:lnSpc>
                  <a:spcPct val="200000"/>
                </a:lnSpc>
              </a:pPr>
              <a:r>
                <a:rPr lang="en-US" sz="2200" b="0" i="0" u="none">
                  <a:solidFill>
                    <a:srgbClr val="2D4F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Outreach@INvestEdIndiana.org</a:t>
              </a:r>
            </a:p>
            <a:p>
              <a:pPr>
                <a:lnSpc>
                  <a:spcPct val="200000"/>
                </a:lnSpc>
              </a:pPr>
              <a:r>
                <a:rPr lang="en-US" sz="2200" b="0" i="0" u="none">
                  <a:solidFill>
                    <a:srgbClr val="2D4F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www.investedindiana.org</a:t>
              </a:r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535A67A4-BC20-1D05-C879-751C117D31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64317" y="4504595"/>
              <a:ext cx="408989" cy="408989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98901539-6741-95FC-FFA1-65DBA98B91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42885" y="5106163"/>
              <a:ext cx="491620" cy="491620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DEFFF2B1-B838-9547-C23D-067B565A3C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56542" y="5809077"/>
              <a:ext cx="491621" cy="491621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A59B3E8-320A-F728-97EE-05EF7B6ED795}"/>
              </a:ext>
            </a:extLst>
          </p:cNvPr>
          <p:cNvSpPr txBox="1"/>
          <p:nvPr userDrawn="1"/>
        </p:nvSpPr>
        <p:spPr>
          <a:xfrm>
            <a:off x="7701162" y="5959203"/>
            <a:ext cx="4215951" cy="60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</a:pPr>
            <a:r>
              <a:rPr lang="en-US" sz="1800" b="1" i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 our mailing list: </a:t>
            </a:r>
          </a:p>
          <a:p>
            <a:pPr>
              <a:lnSpc>
                <a:spcPct val="150000"/>
              </a:lnSpc>
            </a:pPr>
            <a:r>
              <a:rPr lang="en-US" sz="1800" b="0" i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InvestEdIndiana.org/mailing-list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18CFED1-465B-1691-B78A-7991500973C1}"/>
              </a:ext>
            </a:extLst>
          </p:cNvPr>
          <p:cNvSpPr/>
          <p:nvPr userDrawn="1"/>
        </p:nvSpPr>
        <p:spPr>
          <a:xfrm rot="10800000" flipV="1">
            <a:off x="9025845" y="2248071"/>
            <a:ext cx="2455700" cy="137323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6A07185-D596-06F7-C6C0-2360093CEC50}"/>
              </a:ext>
            </a:extLst>
          </p:cNvPr>
          <p:cNvSpPr/>
          <p:nvPr userDrawn="1"/>
        </p:nvSpPr>
        <p:spPr>
          <a:xfrm>
            <a:off x="4122531" y="906116"/>
            <a:ext cx="7753711" cy="1132098"/>
          </a:xfrm>
          <a:custGeom>
            <a:avLst/>
            <a:gdLst>
              <a:gd name="connsiteX0" fmla="*/ 7308333 w 7753711"/>
              <a:gd name="connsiteY0" fmla="*/ 1132098 h 1132098"/>
              <a:gd name="connsiteX1" fmla="*/ 6862954 w 7753711"/>
              <a:gd name="connsiteY1" fmla="*/ 1132097 h 1132098"/>
              <a:gd name="connsiteX2" fmla="*/ 3958580 w 7753711"/>
              <a:gd name="connsiteY2" fmla="*/ 1132097 h 1132098"/>
              <a:gd name="connsiteX3" fmla="*/ 3958580 w 7753711"/>
              <a:gd name="connsiteY3" fmla="*/ 1132098 h 1132098"/>
              <a:gd name="connsiteX4" fmla="*/ 890757 w 7753711"/>
              <a:gd name="connsiteY4" fmla="*/ 1132098 h 1132098"/>
              <a:gd name="connsiteX5" fmla="*/ 847566 w 7753711"/>
              <a:gd name="connsiteY5" fmla="*/ 1132098 h 1132098"/>
              <a:gd name="connsiteX6" fmla="*/ 445378 w 7753711"/>
              <a:gd name="connsiteY6" fmla="*/ 1132098 h 1132098"/>
              <a:gd name="connsiteX7" fmla="*/ 0 w 7753711"/>
              <a:gd name="connsiteY7" fmla="*/ 566049 h 1132098"/>
              <a:gd name="connsiteX8" fmla="*/ 445378 w 7753711"/>
              <a:gd name="connsiteY8" fmla="*/ 0 h 1132098"/>
              <a:gd name="connsiteX9" fmla="*/ 890757 w 7753711"/>
              <a:gd name="connsiteY9" fmla="*/ 1 h 1132098"/>
              <a:gd name="connsiteX10" fmla="*/ 3795131 w 7753711"/>
              <a:gd name="connsiteY10" fmla="*/ 1 h 1132098"/>
              <a:gd name="connsiteX11" fmla="*/ 3795131 w 7753711"/>
              <a:gd name="connsiteY11" fmla="*/ 0 h 1132098"/>
              <a:gd name="connsiteX12" fmla="*/ 6862954 w 7753711"/>
              <a:gd name="connsiteY12" fmla="*/ 0 h 1132098"/>
              <a:gd name="connsiteX13" fmla="*/ 6906145 w 7753711"/>
              <a:gd name="connsiteY13" fmla="*/ 0 h 1132098"/>
              <a:gd name="connsiteX14" fmla="*/ 7308333 w 7753711"/>
              <a:gd name="connsiteY14" fmla="*/ 0 h 1132098"/>
              <a:gd name="connsiteX15" fmla="*/ 7753711 w 7753711"/>
              <a:gd name="connsiteY15" fmla="*/ 566049 h 1132098"/>
              <a:gd name="connsiteX16" fmla="*/ 7308333 w 7753711"/>
              <a:gd name="connsiteY16" fmla="*/ 1132098 h 113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753711" h="1132098">
                <a:moveTo>
                  <a:pt x="7308333" y="1132098"/>
                </a:moveTo>
                <a:lnTo>
                  <a:pt x="6862954" y="1132097"/>
                </a:lnTo>
                <a:lnTo>
                  <a:pt x="3958580" y="1132097"/>
                </a:lnTo>
                <a:lnTo>
                  <a:pt x="3958580" y="1132098"/>
                </a:lnTo>
                <a:lnTo>
                  <a:pt x="890757" y="1132098"/>
                </a:lnTo>
                <a:lnTo>
                  <a:pt x="847566" y="1132098"/>
                </a:lnTo>
                <a:lnTo>
                  <a:pt x="445378" y="1132098"/>
                </a:lnTo>
                <a:cubicBezTo>
                  <a:pt x="199403" y="1132098"/>
                  <a:pt x="0" y="878669"/>
                  <a:pt x="0" y="566049"/>
                </a:cubicBezTo>
                <a:cubicBezTo>
                  <a:pt x="0" y="253429"/>
                  <a:pt x="199403" y="0"/>
                  <a:pt x="445378" y="0"/>
                </a:cubicBezTo>
                <a:lnTo>
                  <a:pt x="890757" y="1"/>
                </a:lnTo>
                <a:lnTo>
                  <a:pt x="3795131" y="1"/>
                </a:lnTo>
                <a:lnTo>
                  <a:pt x="3795131" y="0"/>
                </a:lnTo>
                <a:lnTo>
                  <a:pt x="6862954" y="0"/>
                </a:lnTo>
                <a:lnTo>
                  <a:pt x="6906145" y="0"/>
                </a:lnTo>
                <a:lnTo>
                  <a:pt x="7308333" y="0"/>
                </a:lnTo>
                <a:cubicBezTo>
                  <a:pt x="7554308" y="0"/>
                  <a:pt x="7753711" y="253429"/>
                  <a:pt x="7753711" y="566049"/>
                </a:cubicBezTo>
                <a:cubicBezTo>
                  <a:pt x="7753711" y="878669"/>
                  <a:pt x="7554308" y="1132098"/>
                  <a:pt x="7308333" y="1132098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0">
                <a:solidFill>
                  <a:schemeClr val="bg1"/>
                </a:solidFill>
                <a:latin typeface="Merriweather" pitchFamily="2" charset="77"/>
              </a:rPr>
              <a:t>Stay Connected With Us!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1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71C44DF-2EE1-003B-8BFB-7D057CC1DA95}"/>
              </a:ext>
            </a:extLst>
          </p:cNvPr>
          <p:cNvSpPr/>
          <p:nvPr userDrawn="1"/>
        </p:nvSpPr>
        <p:spPr>
          <a:xfrm>
            <a:off x="577159" y="4907935"/>
            <a:ext cx="7414418" cy="1705150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AC56299-321B-0590-D8C1-F66D6B035FC1}"/>
              </a:ext>
            </a:extLst>
          </p:cNvPr>
          <p:cNvSpPr>
            <a:spLocks noGrp="1"/>
          </p:cNvSpPr>
          <p:nvPr userDrawn="1"/>
        </p:nvSpPr>
        <p:spPr>
          <a:xfrm>
            <a:off x="1071065" y="5162949"/>
            <a:ext cx="5389457" cy="1188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Edit text</a:t>
            </a:r>
          </a:p>
          <a:p>
            <a:endParaRPr lang="en-US"/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5EDAE543-4C52-8BD6-BBA3-0A30E3A28D2E}"/>
              </a:ext>
            </a:extLst>
          </p:cNvPr>
          <p:cNvSpPr txBox="1"/>
          <p:nvPr userDrawn="1"/>
        </p:nvSpPr>
        <p:spPr>
          <a:xfrm>
            <a:off x="326927" y="244915"/>
            <a:ext cx="64889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aseline="0">
                <a:latin typeface="Brandon Text Black" panose="020B0503020203060203" pitchFamily="34" charset="77"/>
              </a:rPr>
              <a:t>Icons/Graphics Sheet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310333F-61CB-BDD7-CB25-0AF0706D5EB8}"/>
              </a:ext>
            </a:extLst>
          </p:cNvPr>
          <p:cNvSpPr/>
          <p:nvPr userDrawn="1"/>
        </p:nvSpPr>
        <p:spPr>
          <a:xfrm>
            <a:off x="326927" y="900324"/>
            <a:ext cx="478153" cy="478153"/>
          </a:xfrm>
          <a:prstGeom prst="ellipse">
            <a:avLst/>
          </a:prstGeom>
          <a:solidFill>
            <a:srgbClr val="1F2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 baseline="0">
                <a:latin typeface="Merriweather" pitchFamily="2" charset="77"/>
              </a:rPr>
              <a:t>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383C4BE-A2B8-64B2-ADF0-5E5BC394EB22}"/>
              </a:ext>
            </a:extLst>
          </p:cNvPr>
          <p:cNvSpPr/>
          <p:nvPr userDrawn="1"/>
        </p:nvSpPr>
        <p:spPr>
          <a:xfrm>
            <a:off x="326927" y="1506287"/>
            <a:ext cx="478153" cy="478153"/>
          </a:xfrm>
          <a:prstGeom prst="ellipse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 baseline="0">
                <a:latin typeface="Merriweather" pitchFamily="2" charset="77"/>
              </a:rPr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2DDDBC4-EA3C-60E9-0FC1-1FABF6CBE98C}"/>
              </a:ext>
            </a:extLst>
          </p:cNvPr>
          <p:cNvSpPr/>
          <p:nvPr userDrawn="1"/>
        </p:nvSpPr>
        <p:spPr>
          <a:xfrm>
            <a:off x="326926" y="2112250"/>
            <a:ext cx="478153" cy="478153"/>
          </a:xfrm>
          <a:prstGeom prst="ellipse">
            <a:avLst/>
          </a:pr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 baseline="0">
                <a:latin typeface="Merriweather" pitchFamily="2" charset="77"/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193E286-30FB-66B6-FB80-35014A873388}"/>
              </a:ext>
            </a:extLst>
          </p:cNvPr>
          <p:cNvSpPr/>
          <p:nvPr userDrawn="1"/>
        </p:nvSpPr>
        <p:spPr>
          <a:xfrm>
            <a:off x="326925" y="2718213"/>
            <a:ext cx="478153" cy="478153"/>
          </a:xfrm>
          <a:prstGeom prst="ellipse">
            <a:avLst/>
          </a:prstGeom>
          <a:solidFill>
            <a:srgbClr val="3F1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 baseline="0">
                <a:latin typeface="Merriweather" pitchFamily="2" charset="77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8FB9D0C-629F-0166-7D65-3DB9AEF7A0C3}"/>
              </a:ext>
            </a:extLst>
          </p:cNvPr>
          <p:cNvSpPr/>
          <p:nvPr userDrawn="1"/>
        </p:nvSpPr>
        <p:spPr>
          <a:xfrm>
            <a:off x="326925" y="3324176"/>
            <a:ext cx="478153" cy="478153"/>
          </a:xfrm>
          <a:prstGeom prst="ellipse">
            <a:avLst/>
          </a:prstGeom>
          <a:solidFill>
            <a:srgbClr val="A52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 baseline="0">
                <a:latin typeface="Merriweather" pitchFamily="2" charset="77"/>
              </a:rPr>
              <a:t>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6A3A244-ACE4-C04B-BDC5-DB965A1BFD6F}"/>
              </a:ext>
            </a:extLst>
          </p:cNvPr>
          <p:cNvSpPr/>
          <p:nvPr userDrawn="1"/>
        </p:nvSpPr>
        <p:spPr>
          <a:xfrm>
            <a:off x="326925" y="3930139"/>
            <a:ext cx="478153" cy="478153"/>
          </a:xfrm>
          <a:prstGeom prst="ellipse">
            <a:avLst/>
          </a:pr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 baseline="0">
                <a:latin typeface="Merriweather" pitchFamily="2" charset="77"/>
              </a:rPr>
              <a:t>6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441E283-55ED-0A43-E200-6963CD8EED3B}"/>
              </a:ext>
            </a:extLst>
          </p:cNvPr>
          <p:cNvSpPr/>
          <p:nvPr userDrawn="1"/>
        </p:nvSpPr>
        <p:spPr>
          <a:xfrm>
            <a:off x="949217" y="900324"/>
            <a:ext cx="478153" cy="478153"/>
          </a:xfrm>
          <a:prstGeom prst="ellipse">
            <a:avLst/>
          </a:prstGeom>
          <a:solidFill>
            <a:srgbClr val="1F2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200" baseline="0">
              <a:latin typeface="Brandon Text Black" panose="020B0503020203060203" pitchFamily="34" charset="77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A2746F1-73C0-B4C4-427E-F52AA1519FBC}"/>
              </a:ext>
            </a:extLst>
          </p:cNvPr>
          <p:cNvSpPr/>
          <p:nvPr userDrawn="1"/>
        </p:nvSpPr>
        <p:spPr>
          <a:xfrm>
            <a:off x="949217" y="1506287"/>
            <a:ext cx="478153" cy="478153"/>
          </a:xfrm>
          <a:prstGeom prst="ellipse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200" baseline="0">
              <a:latin typeface="Brandon Text Black" panose="020B0503020203060203" pitchFamily="34" charset="77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09EFF87-0CD9-0CF3-6618-E29402241764}"/>
              </a:ext>
            </a:extLst>
          </p:cNvPr>
          <p:cNvSpPr/>
          <p:nvPr userDrawn="1"/>
        </p:nvSpPr>
        <p:spPr>
          <a:xfrm>
            <a:off x="949216" y="2112250"/>
            <a:ext cx="478153" cy="478153"/>
          </a:xfrm>
          <a:prstGeom prst="ellipse">
            <a:avLst/>
          </a:pr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200" baseline="0">
              <a:latin typeface="Brandon Text Black" panose="020B0503020203060203" pitchFamily="34" charset="77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0253DB6-78B0-327A-B2C9-052914B8891E}"/>
              </a:ext>
            </a:extLst>
          </p:cNvPr>
          <p:cNvSpPr/>
          <p:nvPr userDrawn="1"/>
        </p:nvSpPr>
        <p:spPr>
          <a:xfrm>
            <a:off x="949215" y="2718213"/>
            <a:ext cx="478153" cy="478153"/>
          </a:xfrm>
          <a:prstGeom prst="ellipse">
            <a:avLst/>
          </a:prstGeom>
          <a:solidFill>
            <a:srgbClr val="3F1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200" baseline="0">
              <a:latin typeface="Brandon Text Black" panose="020B0503020203060203" pitchFamily="34" charset="77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50FA12A-FED5-5C44-FF08-FE6D4977CB4B}"/>
              </a:ext>
            </a:extLst>
          </p:cNvPr>
          <p:cNvSpPr/>
          <p:nvPr userDrawn="1"/>
        </p:nvSpPr>
        <p:spPr>
          <a:xfrm>
            <a:off x="949215" y="3324176"/>
            <a:ext cx="478153" cy="478153"/>
          </a:xfrm>
          <a:prstGeom prst="ellipse">
            <a:avLst/>
          </a:prstGeom>
          <a:solidFill>
            <a:srgbClr val="A52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200" baseline="0">
              <a:latin typeface="Brandon Text Black" panose="020B0503020203060203" pitchFamily="34" charset="77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A8E2931-FE10-EE4F-4F5F-81B79199F04C}"/>
              </a:ext>
            </a:extLst>
          </p:cNvPr>
          <p:cNvSpPr/>
          <p:nvPr userDrawn="1"/>
        </p:nvSpPr>
        <p:spPr>
          <a:xfrm>
            <a:off x="949215" y="3930139"/>
            <a:ext cx="478153" cy="478153"/>
          </a:xfrm>
          <a:prstGeom prst="ellipse">
            <a:avLst/>
          </a:pr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200" baseline="0">
              <a:latin typeface="Brandon Text Black" panose="020B0503020203060203" pitchFamily="34" charset="77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F9CB9AFA-AE72-5A8B-F8CB-2FF2145E6917}"/>
              </a:ext>
            </a:extLst>
          </p:cNvPr>
          <p:cNvSpPr/>
          <p:nvPr userDrawn="1"/>
        </p:nvSpPr>
        <p:spPr>
          <a:xfrm>
            <a:off x="2894475" y="900325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166EEDBA-15CB-BD27-1C6B-2DAAC332562F}"/>
              </a:ext>
            </a:extLst>
          </p:cNvPr>
          <p:cNvSpPr/>
          <p:nvPr userDrawn="1"/>
        </p:nvSpPr>
        <p:spPr>
          <a:xfrm>
            <a:off x="1956347" y="900324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baseline="0">
                <a:latin typeface="Merriweather" pitchFamily="2" charset="77"/>
              </a:rPr>
              <a:t>1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49" name="Text Placeholder 31">
            <a:extLst>
              <a:ext uri="{FF2B5EF4-FFF2-40B4-BE49-F238E27FC236}">
                <a16:creationId xmlns:a16="http://schemas.microsoft.com/office/drawing/2014/main" id="{E47A6D58-3918-8976-4CB0-1B4EE0FBA304}"/>
              </a:ext>
            </a:extLst>
          </p:cNvPr>
          <p:cNvSpPr>
            <a:spLocks noGrp="1"/>
          </p:cNvSpPr>
          <p:nvPr userDrawn="1"/>
        </p:nvSpPr>
        <p:spPr>
          <a:xfrm>
            <a:off x="3185880" y="996644"/>
            <a:ext cx="2180331" cy="742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pic>
        <p:nvPicPr>
          <p:cNvPr id="50" name="Graphic 22">
            <a:extLst>
              <a:ext uri="{FF2B5EF4-FFF2-40B4-BE49-F238E27FC236}">
                <a16:creationId xmlns:a16="http://schemas.microsoft.com/office/drawing/2014/main" id="{3D1D6A5A-2074-FD81-C47F-82FE677D38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1808" y="6124047"/>
            <a:ext cx="408989" cy="408989"/>
          </a:xfrm>
          <a:prstGeom prst="rect">
            <a:avLst/>
          </a:prstGeom>
        </p:spPr>
      </p:pic>
      <p:pic>
        <p:nvPicPr>
          <p:cNvPr id="51" name="Graphic 23">
            <a:extLst>
              <a:ext uri="{FF2B5EF4-FFF2-40B4-BE49-F238E27FC236}">
                <a16:creationId xmlns:a16="http://schemas.microsoft.com/office/drawing/2014/main" id="{F966D185-418B-FA58-7706-41AA3F5301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13102" y="6072987"/>
            <a:ext cx="491620" cy="491620"/>
          </a:xfrm>
          <a:prstGeom prst="rect">
            <a:avLst/>
          </a:prstGeom>
        </p:spPr>
      </p:pic>
      <p:pic>
        <p:nvPicPr>
          <p:cNvPr id="52" name="Graphic 24">
            <a:extLst>
              <a:ext uri="{FF2B5EF4-FFF2-40B4-BE49-F238E27FC236}">
                <a16:creationId xmlns:a16="http://schemas.microsoft.com/office/drawing/2014/main" id="{76C6BF91-5E55-678A-9E07-16F2DDCE887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04395" y="6121464"/>
            <a:ext cx="491621" cy="491621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CE00D752-0B99-CE23-074F-92A685CA834C}"/>
              </a:ext>
            </a:extLst>
          </p:cNvPr>
          <p:cNvGrpSpPr/>
          <p:nvPr userDrawn="1"/>
        </p:nvGrpSpPr>
        <p:grpSpPr>
          <a:xfrm>
            <a:off x="4243802" y="2097467"/>
            <a:ext cx="859502" cy="859502"/>
            <a:chOff x="9575029" y="4390705"/>
            <a:chExt cx="2088677" cy="2088677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3A1DB7D-E631-B994-9BC5-0D5C28FE190B}"/>
                </a:ext>
              </a:extLst>
            </p:cNvPr>
            <p:cNvSpPr/>
            <p:nvPr userDrawn="1"/>
          </p:nvSpPr>
          <p:spPr>
            <a:xfrm>
              <a:off x="9673608" y="4489284"/>
              <a:ext cx="1891520" cy="1891520"/>
            </a:xfrm>
            <a:prstGeom prst="ellipse">
              <a:avLst/>
            </a:prstGeom>
            <a:solidFill>
              <a:srgbClr val="1F2B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76" name="Graphic 32">
              <a:extLst>
                <a:ext uri="{FF2B5EF4-FFF2-40B4-BE49-F238E27FC236}">
                  <a16:creationId xmlns:a16="http://schemas.microsoft.com/office/drawing/2014/main" id="{E8C790A8-D161-680E-D2A4-88B0E57DCE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75029" y="4390705"/>
              <a:ext cx="2088677" cy="2088677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F001015-30DF-80FB-5659-382C1F2A6B53}"/>
              </a:ext>
            </a:extLst>
          </p:cNvPr>
          <p:cNvGrpSpPr/>
          <p:nvPr userDrawn="1"/>
        </p:nvGrpSpPr>
        <p:grpSpPr>
          <a:xfrm>
            <a:off x="2212212" y="2065784"/>
            <a:ext cx="784610" cy="803814"/>
            <a:chOff x="481059" y="4427455"/>
            <a:chExt cx="1906682" cy="1953349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DEE1482-4A0C-8136-D9A3-74813669B27F}"/>
                </a:ext>
              </a:extLst>
            </p:cNvPr>
            <p:cNvSpPr/>
            <p:nvPr userDrawn="1"/>
          </p:nvSpPr>
          <p:spPr>
            <a:xfrm>
              <a:off x="496221" y="4489284"/>
              <a:ext cx="1891520" cy="1891520"/>
            </a:xfrm>
            <a:prstGeom prst="ellipse">
              <a:avLst/>
            </a:prstGeom>
            <a:solidFill>
              <a:srgbClr val="F4C6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74" name="Graphic 35">
              <a:extLst>
                <a:ext uri="{FF2B5EF4-FFF2-40B4-BE49-F238E27FC236}">
                  <a16:creationId xmlns:a16="http://schemas.microsoft.com/office/drawing/2014/main" id="{F068ADCD-A142-8367-A703-0C5FF5F330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81059" y="4427455"/>
              <a:ext cx="1891520" cy="189152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72268A-AF76-C8C1-8701-636FB162F8C8}"/>
              </a:ext>
            </a:extLst>
          </p:cNvPr>
          <p:cNvGrpSpPr/>
          <p:nvPr userDrawn="1"/>
        </p:nvGrpSpPr>
        <p:grpSpPr>
          <a:xfrm>
            <a:off x="3221104" y="2022119"/>
            <a:ext cx="916585" cy="916585"/>
            <a:chOff x="5232681" y="4427455"/>
            <a:chExt cx="2227395" cy="2227395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F67389E-B56B-FB2C-244A-F5C945B6BADC}"/>
                </a:ext>
              </a:extLst>
            </p:cNvPr>
            <p:cNvSpPr/>
            <p:nvPr userDrawn="1"/>
          </p:nvSpPr>
          <p:spPr>
            <a:xfrm>
              <a:off x="5400618" y="4595392"/>
              <a:ext cx="1891520" cy="1891520"/>
            </a:xfrm>
            <a:prstGeom prst="ellipse">
              <a:avLst/>
            </a:prstGeom>
            <a:solidFill>
              <a:srgbClr val="2D4FA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72" name="Graphic 38">
              <a:extLst>
                <a:ext uri="{FF2B5EF4-FFF2-40B4-BE49-F238E27FC236}">
                  <a16:creationId xmlns:a16="http://schemas.microsoft.com/office/drawing/2014/main" id="{31E045AF-71A3-6D57-646D-C5E68CA6AE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232681" y="4427455"/>
              <a:ext cx="2227395" cy="2227395"/>
            </a:xfrm>
            <a:prstGeom prst="rect">
              <a:avLst/>
            </a:prstGeom>
          </p:spPr>
        </p:pic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7609D05-0515-021E-D08B-5D2B1DFE8E45}"/>
              </a:ext>
            </a:extLst>
          </p:cNvPr>
          <p:cNvSpPr/>
          <p:nvPr userDrawn="1"/>
        </p:nvSpPr>
        <p:spPr>
          <a:xfrm rot="10800000" flipV="1">
            <a:off x="8146676" y="678369"/>
            <a:ext cx="2319268" cy="87199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4" name="Picture 6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BFD6E4B-EF43-F310-F673-6ACF8A6AD70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39616" y="1230036"/>
            <a:ext cx="2428409" cy="96124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049247F7-E396-024B-B2A9-583B1AE0BEC7}"/>
              </a:ext>
            </a:extLst>
          </p:cNvPr>
          <p:cNvGrpSpPr/>
          <p:nvPr userDrawn="1"/>
        </p:nvGrpSpPr>
        <p:grpSpPr>
          <a:xfrm>
            <a:off x="9001565" y="3132973"/>
            <a:ext cx="703817" cy="908545"/>
            <a:chOff x="8939723" y="2324540"/>
            <a:chExt cx="703817" cy="908545"/>
          </a:xfrm>
        </p:grpSpPr>
        <p:sp>
          <p:nvSpPr>
            <p:cNvPr id="67" name="Round Same Side Corner Rectangle 66">
              <a:extLst>
                <a:ext uri="{FF2B5EF4-FFF2-40B4-BE49-F238E27FC236}">
                  <a16:creationId xmlns:a16="http://schemas.microsoft.com/office/drawing/2014/main" id="{8EC330CC-09FC-6E30-44A8-E123E86C1F49}"/>
                </a:ext>
              </a:extLst>
            </p:cNvPr>
            <p:cNvSpPr/>
            <p:nvPr userDrawn="1"/>
          </p:nvSpPr>
          <p:spPr>
            <a:xfrm rot="10800000">
              <a:off x="8939723" y="2324540"/>
              <a:ext cx="703817" cy="908545"/>
            </a:xfrm>
            <a:prstGeom prst="round2SameRect">
              <a:avLst/>
            </a:prstGeom>
            <a:solidFill>
              <a:srgbClr val="3F1F6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3F1F61"/>
                </a:solidFill>
              </a:endParaRPr>
            </a:p>
          </p:txBody>
        </p:sp>
        <p:pic>
          <p:nvPicPr>
            <p:cNvPr id="68" name="Picture 67" descr="A white square academic cap&#10;&#10;Description automatically generated">
              <a:extLst>
                <a:ext uri="{FF2B5EF4-FFF2-40B4-BE49-F238E27FC236}">
                  <a16:creationId xmlns:a16="http://schemas.microsoft.com/office/drawing/2014/main" id="{3C244A74-7CC7-44FF-7B7D-BCBABC1BB0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39510" y="2438804"/>
              <a:ext cx="504241" cy="644767"/>
            </a:xfrm>
            <a:prstGeom prst="rect">
              <a:avLst/>
            </a:prstGeom>
          </p:spPr>
        </p:pic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75C0D417-CA84-BCC4-2C09-B67D4AF1FFB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8139616" y="2308524"/>
            <a:ext cx="2311330" cy="73834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E8239A5-C075-87B5-D7D7-0A68E9A94945}"/>
              </a:ext>
            </a:extLst>
          </p:cNvPr>
          <p:cNvGrpSpPr/>
          <p:nvPr userDrawn="1"/>
        </p:nvGrpSpPr>
        <p:grpSpPr>
          <a:xfrm>
            <a:off x="11120935" y="375911"/>
            <a:ext cx="743266" cy="5341907"/>
            <a:chOff x="10874254" y="1025010"/>
            <a:chExt cx="743266" cy="534190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97D8C34-8CCF-A722-0ED6-1A99CD005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885487" y="1771604"/>
              <a:ext cx="727565" cy="727565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6A35C860-133F-271E-D1AB-5BC30985F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885487" y="4800244"/>
              <a:ext cx="727564" cy="727564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3CF24CDA-F6EA-775D-D80E-946C4EB27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0874254" y="5634885"/>
              <a:ext cx="732032" cy="73203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75155DD-E87F-1D14-2405-E990AF144EB1}"/>
                </a:ext>
              </a:extLst>
            </p:cNvPr>
            <p:cNvGrpSpPr/>
            <p:nvPr/>
          </p:nvGrpSpPr>
          <p:grpSpPr>
            <a:xfrm>
              <a:off x="10942761" y="2606246"/>
              <a:ext cx="613017" cy="613017"/>
              <a:chOff x="10468003" y="5011412"/>
              <a:chExt cx="613017" cy="61301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1F5AF0B-1F38-0B27-9B11-C3EE3594EB6D}"/>
                  </a:ext>
                </a:extLst>
              </p:cNvPr>
              <p:cNvSpPr/>
              <p:nvPr userDrawn="1"/>
            </p:nvSpPr>
            <p:spPr>
              <a:xfrm>
                <a:off x="10468003" y="5011412"/>
                <a:ext cx="613017" cy="61301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F2912D75-589D-E0CA-27C2-51E0D1B6A66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10473940" y="5032403"/>
                <a:ext cx="574211" cy="574211"/>
              </a:xfrm>
              <a:prstGeom prst="rect">
                <a:avLst/>
              </a:prstGeom>
            </p:spPr>
          </p:pic>
        </p:grp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F60E74B-28B4-51AC-2E6A-AAF6D8FA0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0878785" y="3308525"/>
              <a:ext cx="732033" cy="732033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075AC52-D7DE-AFAE-DA07-91DAD064F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0885487" y="4061119"/>
              <a:ext cx="732033" cy="732033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D3C11F81-8B9E-7650-491A-8CC05C418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0881020" y="1025010"/>
              <a:ext cx="727564" cy="727564"/>
            </a:xfrm>
            <a:prstGeom prst="rect">
              <a:avLst/>
            </a:pr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D2D8EBE4-C7EA-0B3A-121C-A361C2FDE187}"/>
              </a:ext>
            </a:extLst>
          </p:cNvPr>
          <p:cNvSpPr/>
          <p:nvPr userDrawn="1"/>
        </p:nvSpPr>
        <p:spPr>
          <a:xfrm>
            <a:off x="326924" y="5513898"/>
            <a:ext cx="478153" cy="478153"/>
          </a:xfrm>
          <a:prstGeom prst="ellipse">
            <a:avLst/>
          </a:prstGeom>
          <a:solidFill>
            <a:srgbClr val="1F2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 baseline="0">
                <a:latin typeface="Merriweather" pitchFamily="2" charset="77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49677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bg>
      <p:bgPr>
        <a:solidFill>
          <a:srgbClr val="4B65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9A1E5F2B-A088-9433-F0D4-573F58620D6E}"/>
              </a:ext>
            </a:extLst>
          </p:cNvPr>
          <p:cNvSpPr/>
          <p:nvPr userDrawn="1"/>
        </p:nvSpPr>
        <p:spPr>
          <a:xfrm>
            <a:off x="778625" y="9566743"/>
            <a:ext cx="4894871" cy="192677"/>
          </a:xfrm>
          <a:custGeom>
            <a:avLst/>
            <a:gdLst>
              <a:gd name="connsiteX0" fmla="*/ 0 w 4894871"/>
              <a:gd name="connsiteY0" fmla="*/ 0 h 192677"/>
              <a:gd name="connsiteX1" fmla="*/ 3231025 w 4894871"/>
              <a:gd name="connsiteY1" fmla="*/ 0 h 192677"/>
              <a:gd name="connsiteX2" fmla="*/ 3231025 w 4894871"/>
              <a:gd name="connsiteY2" fmla="*/ 0 h 192677"/>
              <a:gd name="connsiteX3" fmla="*/ 4702194 w 4894871"/>
              <a:gd name="connsiteY3" fmla="*/ 0 h 192677"/>
              <a:gd name="connsiteX4" fmla="*/ 4798532 w 4894871"/>
              <a:gd name="connsiteY4" fmla="*/ 0 h 192677"/>
              <a:gd name="connsiteX5" fmla="*/ 4894871 w 4894871"/>
              <a:gd name="connsiteY5" fmla="*/ 96339 h 192677"/>
              <a:gd name="connsiteX6" fmla="*/ 4798532 w 4894871"/>
              <a:gd name="connsiteY6" fmla="*/ 192677 h 192677"/>
              <a:gd name="connsiteX7" fmla="*/ 4711536 w 4894871"/>
              <a:gd name="connsiteY7" fmla="*/ 192677 h 192677"/>
              <a:gd name="connsiteX8" fmla="*/ 4702194 w 4894871"/>
              <a:gd name="connsiteY8" fmla="*/ 192677 h 192677"/>
              <a:gd name="connsiteX9" fmla="*/ 3231025 w 4894871"/>
              <a:gd name="connsiteY9" fmla="*/ 192677 h 192677"/>
              <a:gd name="connsiteX10" fmla="*/ 3182328 w 4894871"/>
              <a:gd name="connsiteY10" fmla="*/ 192677 h 192677"/>
              <a:gd name="connsiteX11" fmla="*/ 0 w 4894871"/>
              <a:gd name="connsiteY11" fmla="*/ 192677 h 19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94871" h="192677">
                <a:moveTo>
                  <a:pt x="0" y="0"/>
                </a:moveTo>
                <a:lnTo>
                  <a:pt x="3231025" y="0"/>
                </a:lnTo>
                <a:lnTo>
                  <a:pt x="3231025" y="0"/>
                </a:lnTo>
                <a:lnTo>
                  <a:pt x="4702194" y="0"/>
                </a:lnTo>
                <a:lnTo>
                  <a:pt x="4798532" y="0"/>
                </a:lnTo>
                <a:cubicBezTo>
                  <a:pt x="4851739" y="0"/>
                  <a:pt x="4894871" y="43132"/>
                  <a:pt x="4894871" y="96339"/>
                </a:cubicBezTo>
                <a:cubicBezTo>
                  <a:pt x="4894871" y="149545"/>
                  <a:pt x="4851739" y="192677"/>
                  <a:pt x="4798532" y="192677"/>
                </a:cubicBezTo>
                <a:lnTo>
                  <a:pt x="4711536" y="192677"/>
                </a:lnTo>
                <a:lnTo>
                  <a:pt x="4702194" y="192677"/>
                </a:lnTo>
                <a:lnTo>
                  <a:pt x="3231025" y="192677"/>
                </a:lnTo>
                <a:lnTo>
                  <a:pt x="3182328" y="192677"/>
                </a:lnTo>
                <a:lnTo>
                  <a:pt x="0" y="1926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3450AF0D-D88D-63DA-A68A-86800EBDD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54897" y="396226"/>
            <a:ext cx="2311330" cy="738341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28B6920A-246E-5EDA-92C0-BCDBE20C2671}"/>
              </a:ext>
            </a:extLst>
          </p:cNvPr>
          <p:cNvSpPr/>
          <p:nvPr userDrawn="1"/>
        </p:nvSpPr>
        <p:spPr>
          <a:xfrm rot="10800000" flipV="1">
            <a:off x="4936366" y="4343399"/>
            <a:ext cx="2319268" cy="87199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59F56D4-6E08-6F74-C024-5107D7315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>
            <a:lvl1pPr algn="ctr"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05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bg>
      <p:bgPr>
        <a:solidFill>
          <a:srgbClr val="009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9A1E5F2B-A088-9433-F0D4-573F58620D6E}"/>
              </a:ext>
            </a:extLst>
          </p:cNvPr>
          <p:cNvSpPr/>
          <p:nvPr userDrawn="1"/>
        </p:nvSpPr>
        <p:spPr>
          <a:xfrm>
            <a:off x="778625" y="9566743"/>
            <a:ext cx="4894871" cy="192677"/>
          </a:xfrm>
          <a:custGeom>
            <a:avLst/>
            <a:gdLst>
              <a:gd name="connsiteX0" fmla="*/ 0 w 4894871"/>
              <a:gd name="connsiteY0" fmla="*/ 0 h 192677"/>
              <a:gd name="connsiteX1" fmla="*/ 3231025 w 4894871"/>
              <a:gd name="connsiteY1" fmla="*/ 0 h 192677"/>
              <a:gd name="connsiteX2" fmla="*/ 3231025 w 4894871"/>
              <a:gd name="connsiteY2" fmla="*/ 0 h 192677"/>
              <a:gd name="connsiteX3" fmla="*/ 4702194 w 4894871"/>
              <a:gd name="connsiteY3" fmla="*/ 0 h 192677"/>
              <a:gd name="connsiteX4" fmla="*/ 4798532 w 4894871"/>
              <a:gd name="connsiteY4" fmla="*/ 0 h 192677"/>
              <a:gd name="connsiteX5" fmla="*/ 4894871 w 4894871"/>
              <a:gd name="connsiteY5" fmla="*/ 96339 h 192677"/>
              <a:gd name="connsiteX6" fmla="*/ 4798532 w 4894871"/>
              <a:gd name="connsiteY6" fmla="*/ 192677 h 192677"/>
              <a:gd name="connsiteX7" fmla="*/ 4711536 w 4894871"/>
              <a:gd name="connsiteY7" fmla="*/ 192677 h 192677"/>
              <a:gd name="connsiteX8" fmla="*/ 4702194 w 4894871"/>
              <a:gd name="connsiteY8" fmla="*/ 192677 h 192677"/>
              <a:gd name="connsiteX9" fmla="*/ 3231025 w 4894871"/>
              <a:gd name="connsiteY9" fmla="*/ 192677 h 192677"/>
              <a:gd name="connsiteX10" fmla="*/ 3182328 w 4894871"/>
              <a:gd name="connsiteY10" fmla="*/ 192677 h 192677"/>
              <a:gd name="connsiteX11" fmla="*/ 0 w 4894871"/>
              <a:gd name="connsiteY11" fmla="*/ 192677 h 19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94871" h="192677">
                <a:moveTo>
                  <a:pt x="0" y="0"/>
                </a:moveTo>
                <a:lnTo>
                  <a:pt x="3231025" y="0"/>
                </a:lnTo>
                <a:lnTo>
                  <a:pt x="3231025" y="0"/>
                </a:lnTo>
                <a:lnTo>
                  <a:pt x="4702194" y="0"/>
                </a:lnTo>
                <a:lnTo>
                  <a:pt x="4798532" y="0"/>
                </a:lnTo>
                <a:cubicBezTo>
                  <a:pt x="4851739" y="0"/>
                  <a:pt x="4894871" y="43132"/>
                  <a:pt x="4894871" y="96339"/>
                </a:cubicBezTo>
                <a:cubicBezTo>
                  <a:pt x="4894871" y="149545"/>
                  <a:pt x="4851739" y="192677"/>
                  <a:pt x="4798532" y="192677"/>
                </a:cubicBezTo>
                <a:lnTo>
                  <a:pt x="4711536" y="192677"/>
                </a:lnTo>
                <a:lnTo>
                  <a:pt x="4702194" y="192677"/>
                </a:lnTo>
                <a:lnTo>
                  <a:pt x="3231025" y="192677"/>
                </a:lnTo>
                <a:lnTo>
                  <a:pt x="3182328" y="192677"/>
                </a:lnTo>
                <a:lnTo>
                  <a:pt x="0" y="1926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3450AF0D-D88D-63DA-A68A-86800EBDD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54897" y="396226"/>
            <a:ext cx="2311330" cy="738341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28B6920A-246E-5EDA-92C0-BCDBE20C2671}"/>
              </a:ext>
            </a:extLst>
          </p:cNvPr>
          <p:cNvSpPr/>
          <p:nvPr userDrawn="1"/>
        </p:nvSpPr>
        <p:spPr>
          <a:xfrm rot="10800000" flipV="1">
            <a:off x="4936366" y="4343399"/>
            <a:ext cx="2319268" cy="87199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0F69792-5035-6CCD-9038-1BB5B0DEA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>
            <a:lvl1pPr algn="ctr"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600167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bg>
      <p:bgPr>
        <a:solidFill>
          <a:srgbClr val="3F1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9A1E5F2B-A088-9433-F0D4-573F58620D6E}"/>
              </a:ext>
            </a:extLst>
          </p:cNvPr>
          <p:cNvSpPr/>
          <p:nvPr userDrawn="1"/>
        </p:nvSpPr>
        <p:spPr>
          <a:xfrm>
            <a:off x="778625" y="9566743"/>
            <a:ext cx="4894871" cy="192677"/>
          </a:xfrm>
          <a:custGeom>
            <a:avLst/>
            <a:gdLst>
              <a:gd name="connsiteX0" fmla="*/ 0 w 4894871"/>
              <a:gd name="connsiteY0" fmla="*/ 0 h 192677"/>
              <a:gd name="connsiteX1" fmla="*/ 3231025 w 4894871"/>
              <a:gd name="connsiteY1" fmla="*/ 0 h 192677"/>
              <a:gd name="connsiteX2" fmla="*/ 3231025 w 4894871"/>
              <a:gd name="connsiteY2" fmla="*/ 0 h 192677"/>
              <a:gd name="connsiteX3" fmla="*/ 4702194 w 4894871"/>
              <a:gd name="connsiteY3" fmla="*/ 0 h 192677"/>
              <a:gd name="connsiteX4" fmla="*/ 4798532 w 4894871"/>
              <a:gd name="connsiteY4" fmla="*/ 0 h 192677"/>
              <a:gd name="connsiteX5" fmla="*/ 4894871 w 4894871"/>
              <a:gd name="connsiteY5" fmla="*/ 96339 h 192677"/>
              <a:gd name="connsiteX6" fmla="*/ 4798532 w 4894871"/>
              <a:gd name="connsiteY6" fmla="*/ 192677 h 192677"/>
              <a:gd name="connsiteX7" fmla="*/ 4711536 w 4894871"/>
              <a:gd name="connsiteY7" fmla="*/ 192677 h 192677"/>
              <a:gd name="connsiteX8" fmla="*/ 4702194 w 4894871"/>
              <a:gd name="connsiteY8" fmla="*/ 192677 h 192677"/>
              <a:gd name="connsiteX9" fmla="*/ 3231025 w 4894871"/>
              <a:gd name="connsiteY9" fmla="*/ 192677 h 192677"/>
              <a:gd name="connsiteX10" fmla="*/ 3182328 w 4894871"/>
              <a:gd name="connsiteY10" fmla="*/ 192677 h 192677"/>
              <a:gd name="connsiteX11" fmla="*/ 0 w 4894871"/>
              <a:gd name="connsiteY11" fmla="*/ 192677 h 19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94871" h="192677">
                <a:moveTo>
                  <a:pt x="0" y="0"/>
                </a:moveTo>
                <a:lnTo>
                  <a:pt x="3231025" y="0"/>
                </a:lnTo>
                <a:lnTo>
                  <a:pt x="3231025" y="0"/>
                </a:lnTo>
                <a:lnTo>
                  <a:pt x="4702194" y="0"/>
                </a:lnTo>
                <a:lnTo>
                  <a:pt x="4798532" y="0"/>
                </a:lnTo>
                <a:cubicBezTo>
                  <a:pt x="4851739" y="0"/>
                  <a:pt x="4894871" y="43132"/>
                  <a:pt x="4894871" y="96339"/>
                </a:cubicBezTo>
                <a:cubicBezTo>
                  <a:pt x="4894871" y="149545"/>
                  <a:pt x="4851739" y="192677"/>
                  <a:pt x="4798532" y="192677"/>
                </a:cubicBezTo>
                <a:lnTo>
                  <a:pt x="4711536" y="192677"/>
                </a:lnTo>
                <a:lnTo>
                  <a:pt x="4702194" y="192677"/>
                </a:lnTo>
                <a:lnTo>
                  <a:pt x="3231025" y="192677"/>
                </a:lnTo>
                <a:lnTo>
                  <a:pt x="3182328" y="192677"/>
                </a:lnTo>
                <a:lnTo>
                  <a:pt x="0" y="1926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3450AF0D-D88D-63DA-A68A-86800EBDD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54897" y="396226"/>
            <a:ext cx="2311330" cy="738341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28B6920A-246E-5EDA-92C0-BCDBE20C2671}"/>
              </a:ext>
            </a:extLst>
          </p:cNvPr>
          <p:cNvSpPr/>
          <p:nvPr userDrawn="1"/>
        </p:nvSpPr>
        <p:spPr>
          <a:xfrm rot="10800000" flipV="1">
            <a:off x="4936366" y="4343399"/>
            <a:ext cx="2319268" cy="87199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5F4B4F-CF15-FC75-55B0-03487200E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>
            <a:lvl1pPr algn="ctr"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553556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DA7035-8565-324C-3066-289A1740E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75761-C24C-F583-91C6-274792AF8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BAFAF-6C5B-519D-8009-E862040AE7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D0E6E0-5F7B-704E-A3B5-69AB1EA05035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3CA36-1B94-A12F-0AE1-DA2DB8AB1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597F7-5D60-7B27-2554-C8385FE3E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FD547A-A09D-F943-AD0E-9A3488DAD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2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722" r:id="rId2"/>
    <p:sldLayoutId id="2147483676" r:id="rId3"/>
    <p:sldLayoutId id="2147483666" r:id="rId4"/>
    <p:sldLayoutId id="2147483695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649" r:id="rId13"/>
    <p:sldLayoutId id="2147483662" r:id="rId14"/>
    <p:sldLayoutId id="2147483664" r:id="rId15"/>
    <p:sldLayoutId id="2147483660" r:id="rId16"/>
    <p:sldLayoutId id="2147483661" r:id="rId17"/>
    <p:sldLayoutId id="2147483665" r:id="rId18"/>
    <p:sldLayoutId id="2147483663" r:id="rId19"/>
    <p:sldLayoutId id="2147483708" r:id="rId20"/>
    <p:sldLayoutId id="2147483651" r:id="rId21"/>
    <p:sldLayoutId id="2147483709" r:id="rId22"/>
    <p:sldLayoutId id="2147483734" r:id="rId23"/>
    <p:sldLayoutId id="2147483705" r:id="rId24"/>
    <p:sldLayoutId id="2147483736" r:id="rId25"/>
    <p:sldLayoutId id="2147483743" r:id="rId26"/>
    <p:sldLayoutId id="2147483719" r:id="rId27"/>
    <p:sldLayoutId id="2147483713" r:id="rId28"/>
    <p:sldLayoutId id="2147483744" r:id="rId29"/>
    <p:sldLayoutId id="2147483737" r:id="rId30"/>
    <p:sldLayoutId id="2147483710" r:id="rId31"/>
    <p:sldLayoutId id="2147483655" r:id="rId32"/>
    <p:sldLayoutId id="2147483741" r:id="rId33"/>
    <p:sldLayoutId id="2147483707" r:id="rId34"/>
    <p:sldLayoutId id="2147483718" r:id="rId35"/>
    <p:sldLayoutId id="2147483747" r:id="rId36"/>
    <p:sldLayoutId id="2147483738" r:id="rId37"/>
    <p:sldLayoutId id="2147483733" r:id="rId38"/>
    <p:sldLayoutId id="2147483712" r:id="rId39"/>
    <p:sldLayoutId id="2147483711" r:id="rId40"/>
    <p:sldLayoutId id="2147483756" r:id="rId41"/>
    <p:sldLayoutId id="2147483715" r:id="rId42"/>
    <p:sldLayoutId id="2147483714" r:id="rId43"/>
    <p:sldLayoutId id="2147483716" r:id="rId44"/>
    <p:sldLayoutId id="2147483748" r:id="rId45"/>
    <p:sldLayoutId id="2147483749" r:id="rId46"/>
    <p:sldLayoutId id="2147483750" r:id="rId47"/>
    <p:sldLayoutId id="2147483751" r:id="rId48"/>
    <p:sldLayoutId id="2147483752" r:id="rId49"/>
    <p:sldLayoutId id="2147483753" r:id="rId50"/>
    <p:sldLayoutId id="2147483754" r:id="rId51"/>
    <p:sldLayoutId id="2147483755" r:id="rId52"/>
    <p:sldLayoutId id="2147483735" r:id="rId53"/>
    <p:sldLayoutId id="2147483704" r:id="rId54"/>
    <p:sldLayoutId id="2147483706" r:id="rId55"/>
    <p:sldLayoutId id="2147483745" r:id="rId56"/>
    <p:sldLayoutId id="2147483702" r:id="rId57"/>
    <p:sldLayoutId id="2147483746" r:id="rId58"/>
    <p:sldLayoutId id="2147483732" r:id="rId59"/>
    <p:sldLayoutId id="2147483742" r:id="rId60"/>
    <p:sldLayoutId id="2147483739" r:id="rId61"/>
    <p:sldLayoutId id="2147483723" r:id="rId62"/>
    <p:sldLayoutId id="2147483659" r:id="rId6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1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3.svg"/><Relationship Id="rId3" Type="http://schemas.openxmlformats.org/officeDocument/2006/relationships/image" Target="../media/image59.svg"/><Relationship Id="rId7" Type="http://schemas.openxmlformats.org/officeDocument/2006/relationships/image" Target="../media/image35.svg"/><Relationship Id="rId12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4.png"/><Relationship Id="rId11" Type="http://schemas.openxmlformats.org/officeDocument/2006/relationships/image" Target="../media/image61.svg"/><Relationship Id="rId5" Type="http://schemas.openxmlformats.org/officeDocument/2006/relationships/image" Target="../media/image33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49CB-E20C-5188-BEF9-95C5C77A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06" y="903768"/>
            <a:ext cx="5512562" cy="2774853"/>
          </a:xfrm>
        </p:spPr>
        <p:txBody>
          <a:bodyPr/>
          <a:lstStyle/>
          <a:p>
            <a:r>
              <a:rPr lang="en-US">
                <a:latin typeface="Merriweather" panose="02000000000000000000" pitchFamily="2" charset="77"/>
                <a:cs typeface="Merriweather" panose="02000000000000000000" pitchFamily="2" charset="77"/>
              </a:rPr>
              <a:t>Preparing for Postsecondary Education</a:t>
            </a:r>
            <a:endParaRPr lang="en-US">
              <a:solidFill>
                <a:srgbClr val="FBAE1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140277-DB29-50D2-FAC3-CAF0E29A9AA1}"/>
              </a:ext>
            </a:extLst>
          </p:cNvPr>
          <p:cNvSpPr txBox="1"/>
          <p:nvPr/>
        </p:nvSpPr>
        <p:spPr>
          <a:xfrm>
            <a:off x="213906" y="4047273"/>
            <a:ext cx="59871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BAE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Saving Time &amp; Money Through Effective Planning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061533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52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BB30A-7F09-4B03-C17C-4BBE3D94C2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16848" y="5316290"/>
            <a:ext cx="6145292" cy="17278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Sort options by: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Demand Outlook	• Education Level</a:t>
            </a:r>
          </a:p>
          <a:p>
            <a:pPr lvl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Salary Level		• Career Cluster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48639-29E1-F73D-ADFA-D998B566A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Indiana High Demand Jobs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1445EB-580D-3F1F-E9BA-AB1F7E21C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689" y="1386805"/>
            <a:ext cx="8496622" cy="3596145"/>
          </a:xfrm>
          <a:prstGeom prst="rect">
            <a:avLst/>
          </a:prstGeom>
          <a:ln>
            <a:solidFill>
              <a:srgbClr val="2D4FA3"/>
            </a:solidFill>
          </a:ln>
        </p:spPr>
      </p:pic>
      <p:pic>
        <p:nvPicPr>
          <p:cNvPr id="1028" name="Picture 4" descr="Visit the InDemand Jobs Page">
            <a:extLst>
              <a:ext uri="{FF2B5EF4-FFF2-40B4-BE49-F238E27FC236}">
                <a16:creationId xmlns:a16="http://schemas.microsoft.com/office/drawing/2014/main" id="{EDF21A62-67A2-BCDE-2501-DB80FD94B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74" y="1017183"/>
            <a:ext cx="1776832" cy="198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001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BB30A-7F09-4B03-C17C-4BBE3D94C2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3713" y="1286479"/>
            <a:ext cx="4000767" cy="2945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Research your options</a:t>
            </a:r>
          </a:p>
          <a:p>
            <a:pPr lvl="1"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Length of program</a:t>
            </a:r>
          </a:p>
          <a:p>
            <a:pPr lvl="1"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Compare key elements</a:t>
            </a:r>
          </a:p>
          <a:p>
            <a:pPr lvl="1"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Location &amp; size</a:t>
            </a:r>
          </a:p>
          <a:p>
            <a:pPr lvl="1"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Visit campus/facility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48639-29E1-F73D-ADFA-D998B566A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Choosing Your Program/College</a:t>
            </a:r>
          </a:p>
        </p:txBody>
      </p:sp>
      <p:pic>
        <p:nvPicPr>
          <p:cNvPr id="4" name="Picture 3" descr="Screen Shot 2015-04-27 at 9.31.29 AM.png">
            <a:extLst>
              <a:ext uri="{FF2B5EF4-FFF2-40B4-BE49-F238E27FC236}">
                <a16:creationId xmlns:a16="http://schemas.microsoft.com/office/drawing/2014/main" id="{E3CC8B86-60BE-3439-1136-5FE03691E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912" y="2922566"/>
            <a:ext cx="3698176" cy="3177944"/>
          </a:xfrm>
          <a:prstGeom prst="rect">
            <a:avLst/>
          </a:prstGeom>
        </p:spPr>
      </p:pic>
      <p:pic>
        <p:nvPicPr>
          <p:cNvPr id="5" name="Picture 2" descr="http://ismcollegeplanning.org/images/collegenav.png">
            <a:extLst>
              <a:ext uri="{FF2B5EF4-FFF2-40B4-BE49-F238E27FC236}">
                <a16:creationId xmlns:a16="http://schemas.microsoft.com/office/drawing/2014/main" id="{9925050D-4748-812A-E025-D7CD8A83D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6243" y="1941635"/>
            <a:ext cx="2459514" cy="773975"/>
          </a:xfrm>
          <a:prstGeom prst="rect">
            <a:avLst/>
          </a:prstGeom>
          <a:noFill/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3AC53A6-BB9A-4431-CE9B-7AD79B8C5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358" y="2135963"/>
            <a:ext cx="3117943" cy="58461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picture containing knife&#10;&#10;Description automatically generated">
            <a:extLst>
              <a:ext uri="{FF2B5EF4-FFF2-40B4-BE49-F238E27FC236}">
                <a16:creationId xmlns:a16="http://schemas.microsoft.com/office/drawing/2014/main" id="{5BFA9021-2D6D-EFCB-02F5-5F7EA7A19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3539" y="2947196"/>
            <a:ext cx="3672576" cy="6999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10D752E-B0D5-3212-3BDC-BB0DE6DF0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770" y="3751902"/>
            <a:ext cx="3573445" cy="22079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BE2B55-B0F7-4FFD-6610-E9E149897B50}"/>
              </a:ext>
            </a:extLst>
          </p:cNvPr>
          <p:cNvSpPr txBox="1"/>
          <p:nvPr/>
        </p:nvSpPr>
        <p:spPr>
          <a:xfrm>
            <a:off x="1504523" y="6236386"/>
            <a:ext cx="925718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spc="59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tools available at </a:t>
            </a:r>
            <a:r>
              <a:rPr lang="en-US" sz="2500" b="1" spc="59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INvestEdIndiana.org</a:t>
            </a:r>
            <a:r>
              <a:rPr lang="en-US" sz="2500" b="1" spc="59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500" b="1" spc="59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Choosingcollege</a:t>
            </a:r>
            <a:endParaRPr lang="en-US" sz="2500" b="1" spc="59">
              <a:solidFill>
                <a:srgbClr val="2D4F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E4E498-DAA1-D46D-1DB9-729CC6CF5718}"/>
              </a:ext>
            </a:extLst>
          </p:cNvPr>
          <p:cNvCxnSpPr/>
          <p:nvPr/>
        </p:nvCxnSpPr>
        <p:spPr>
          <a:xfrm>
            <a:off x="8229599" y="2199758"/>
            <a:ext cx="0" cy="3823850"/>
          </a:xfrm>
          <a:prstGeom prst="line">
            <a:avLst/>
          </a:prstGeom>
          <a:ln w="47625">
            <a:solidFill>
              <a:srgbClr val="2D4F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325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BB30A-7F09-4B03-C17C-4BBE3D94C2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525" y="5226789"/>
            <a:ext cx="10515600" cy="1430964"/>
          </a:xfrm>
        </p:spPr>
        <p:txBody>
          <a:bodyPr>
            <a:normAutofit/>
          </a:bodyPr>
          <a:lstStyle/>
          <a:p>
            <a:pPr marL="0" indent="0">
              <a:spcBef>
                <a:spcPts val="3000"/>
              </a:spcBef>
              <a:buNone/>
            </a:pPr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Changing majors, programs or schools may add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Extra time to complete degree</a:t>
            </a:r>
            <a:endParaRPr lang="en-US">
              <a:solidFill>
                <a:srgbClr val="AD295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Increased cost &amp; student loan debt</a:t>
            </a:r>
            <a:endParaRPr lang="en-US">
              <a:solidFill>
                <a:srgbClr val="AD295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5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48639-29E1-F73D-ADFA-D998B566A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Find the Right Fit</a:t>
            </a:r>
          </a:p>
        </p:txBody>
      </p:sp>
      <p:pic>
        <p:nvPicPr>
          <p:cNvPr id="6" name="Picture 5" descr="Calendar&#10;&#10;Description automatically generated with low confidence">
            <a:extLst>
              <a:ext uri="{FF2B5EF4-FFF2-40B4-BE49-F238E27FC236}">
                <a16:creationId xmlns:a16="http://schemas.microsoft.com/office/drawing/2014/main" id="{1D48223C-03DE-86D3-4340-52AA37975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875" y="1128060"/>
            <a:ext cx="10268251" cy="397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19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2D31A-9B51-A21C-51E2-EFE49D0D942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On Time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9458C02F-C505-13B9-8389-DADB9011659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sz="2000">
                <a:solidFill>
                  <a:srgbClr val="1F2B54"/>
                </a:solidFill>
              </a:rPr>
              <a:t>15 Credits – </a:t>
            </a:r>
            <a:r>
              <a:rPr lang="en-US" sz="2000">
                <a:solidFill>
                  <a:srgbClr val="A5264A"/>
                </a:solidFill>
              </a:rPr>
              <a:t>Fall</a:t>
            </a:r>
          </a:p>
          <a:p>
            <a:pPr algn="l"/>
            <a:r>
              <a:rPr lang="en-US" sz="2000">
                <a:solidFill>
                  <a:srgbClr val="1F2B54"/>
                </a:solidFill>
              </a:rPr>
              <a:t>15 Credits – </a:t>
            </a:r>
            <a:r>
              <a:rPr lang="en-US" sz="2000">
                <a:solidFill>
                  <a:srgbClr val="009F9A"/>
                </a:solidFill>
              </a:rPr>
              <a:t>Spring</a:t>
            </a:r>
          </a:p>
          <a:p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2A75C9AA-494C-5512-D080-2545F9D88FE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sz="2000">
                <a:solidFill>
                  <a:srgbClr val="1F2B54"/>
                </a:solidFill>
              </a:rPr>
              <a:t>15 Credits – </a:t>
            </a:r>
            <a:r>
              <a:rPr lang="en-US" sz="2000">
                <a:solidFill>
                  <a:srgbClr val="A5264A"/>
                </a:solidFill>
              </a:rPr>
              <a:t>Fall</a:t>
            </a:r>
          </a:p>
          <a:p>
            <a:pPr algn="l"/>
            <a:r>
              <a:rPr lang="en-US" sz="2000">
                <a:solidFill>
                  <a:srgbClr val="1F2B54"/>
                </a:solidFill>
              </a:rPr>
              <a:t>15 Credits – </a:t>
            </a:r>
            <a:r>
              <a:rPr lang="en-US" sz="2000">
                <a:solidFill>
                  <a:srgbClr val="009F9A"/>
                </a:solidFill>
              </a:rPr>
              <a:t>Spring</a:t>
            </a:r>
          </a:p>
          <a:p>
            <a:endParaRPr lang="en-US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03864608-CD23-1DC8-6D1F-95A02D295CD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sz="2000">
                <a:solidFill>
                  <a:srgbClr val="1F2B54"/>
                </a:solidFill>
              </a:rPr>
              <a:t>15 Credits – </a:t>
            </a:r>
            <a:r>
              <a:rPr lang="en-US" sz="2000">
                <a:solidFill>
                  <a:srgbClr val="A5264A"/>
                </a:solidFill>
              </a:rPr>
              <a:t>Fall</a:t>
            </a:r>
          </a:p>
          <a:p>
            <a:pPr algn="l"/>
            <a:r>
              <a:rPr lang="en-US" sz="2000">
                <a:solidFill>
                  <a:srgbClr val="1F2B54"/>
                </a:solidFill>
              </a:rPr>
              <a:t>15 Credits – </a:t>
            </a:r>
            <a:r>
              <a:rPr lang="en-US" sz="2000">
                <a:solidFill>
                  <a:srgbClr val="009F9A"/>
                </a:solidFill>
              </a:rPr>
              <a:t>Spring</a:t>
            </a:r>
          </a:p>
          <a:p>
            <a:endParaRPr lang="en-US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39F14D0B-09CE-809D-BC4F-AC866AAB841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sz="2000">
                <a:solidFill>
                  <a:srgbClr val="1F2B54"/>
                </a:solidFill>
              </a:rPr>
              <a:t>15 Credits – </a:t>
            </a:r>
            <a:r>
              <a:rPr lang="en-US" sz="2000">
                <a:solidFill>
                  <a:srgbClr val="A5264A"/>
                </a:solidFill>
              </a:rPr>
              <a:t>Fall</a:t>
            </a:r>
          </a:p>
          <a:p>
            <a:pPr algn="l"/>
            <a:r>
              <a:rPr lang="en-US" sz="2000">
                <a:solidFill>
                  <a:srgbClr val="1F2B54"/>
                </a:solidFill>
              </a:rPr>
              <a:t>15 Credits – </a:t>
            </a:r>
            <a:r>
              <a:rPr lang="en-US" sz="2000">
                <a:solidFill>
                  <a:srgbClr val="009F9A"/>
                </a:solidFill>
              </a:rPr>
              <a:t>Spring</a:t>
            </a:r>
          </a:p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DAF9B51-C894-15C0-6DAD-860382DB32D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Full Time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04CDA83-A154-F29F-AF71-4BEA925C263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sz="2000">
                <a:solidFill>
                  <a:srgbClr val="1F2B54"/>
                </a:solidFill>
              </a:rPr>
              <a:t>12 Credits – </a:t>
            </a:r>
            <a:r>
              <a:rPr lang="en-US" sz="2000">
                <a:solidFill>
                  <a:srgbClr val="A5264A"/>
                </a:solidFill>
              </a:rPr>
              <a:t>Fall</a:t>
            </a:r>
          </a:p>
          <a:p>
            <a:pPr algn="l"/>
            <a:r>
              <a:rPr lang="en-US" sz="2000">
                <a:solidFill>
                  <a:srgbClr val="1F2B54"/>
                </a:solidFill>
              </a:rPr>
              <a:t>12 Credits – </a:t>
            </a:r>
            <a:r>
              <a:rPr lang="en-US" sz="2000">
                <a:solidFill>
                  <a:srgbClr val="009F9A"/>
                </a:solidFill>
              </a:rPr>
              <a:t>Spring</a:t>
            </a:r>
          </a:p>
          <a:p>
            <a:endParaRPr lang="en-US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5FE3AFDF-D3AD-D2D4-FE1D-E294323A01C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sz="2000">
                <a:solidFill>
                  <a:srgbClr val="1F2B54"/>
                </a:solidFill>
              </a:rPr>
              <a:t>12 Credits – </a:t>
            </a:r>
            <a:r>
              <a:rPr lang="en-US" sz="2000">
                <a:solidFill>
                  <a:srgbClr val="A5264A"/>
                </a:solidFill>
              </a:rPr>
              <a:t>Fall</a:t>
            </a:r>
          </a:p>
          <a:p>
            <a:pPr algn="l"/>
            <a:r>
              <a:rPr lang="en-US" sz="2000">
                <a:solidFill>
                  <a:srgbClr val="1F2B54"/>
                </a:solidFill>
              </a:rPr>
              <a:t>12 Credits – </a:t>
            </a:r>
            <a:r>
              <a:rPr lang="en-US" sz="2000">
                <a:solidFill>
                  <a:srgbClr val="009F9A"/>
                </a:solidFill>
              </a:rPr>
              <a:t>Spring</a:t>
            </a:r>
          </a:p>
          <a:p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46A64D2D-F2F2-43A3-B15B-F295BA33B88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sz="2000">
                <a:solidFill>
                  <a:srgbClr val="1F2B54"/>
                </a:solidFill>
              </a:rPr>
              <a:t>12 Credits – </a:t>
            </a:r>
            <a:r>
              <a:rPr lang="en-US" sz="2000">
                <a:solidFill>
                  <a:srgbClr val="A5264A"/>
                </a:solidFill>
              </a:rPr>
              <a:t>Fall</a:t>
            </a:r>
          </a:p>
          <a:p>
            <a:pPr algn="l"/>
            <a:r>
              <a:rPr lang="en-US" sz="2000">
                <a:solidFill>
                  <a:srgbClr val="1F2B54"/>
                </a:solidFill>
              </a:rPr>
              <a:t>12 Credits – </a:t>
            </a:r>
            <a:r>
              <a:rPr lang="en-US" sz="2000">
                <a:solidFill>
                  <a:srgbClr val="009F9A"/>
                </a:solidFill>
              </a:rPr>
              <a:t>Spring</a:t>
            </a:r>
          </a:p>
          <a:p>
            <a:endParaRPr lang="en-US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FDBB560F-06CA-8651-8034-EE7D1F94570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sz="2000">
                <a:solidFill>
                  <a:srgbClr val="1F2B54"/>
                </a:solidFill>
              </a:rPr>
              <a:t>12 Credits – </a:t>
            </a:r>
            <a:r>
              <a:rPr lang="en-US" sz="2000">
                <a:solidFill>
                  <a:srgbClr val="A5264A"/>
                </a:solidFill>
              </a:rPr>
              <a:t>Fall</a:t>
            </a:r>
          </a:p>
          <a:p>
            <a:pPr algn="l"/>
            <a:r>
              <a:rPr lang="en-US" sz="2000">
                <a:solidFill>
                  <a:srgbClr val="1F2B54"/>
                </a:solidFill>
              </a:rPr>
              <a:t>12 Credits – </a:t>
            </a:r>
            <a:r>
              <a:rPr lang="en-US" sz="2000">
                <a:solidFill>
                  <a:srgbClr val="009F9A"/>
                </a:solidFill>
              </a:rPr>
              <a:t>Spring</a:t>
            </a:r>
          </a:p>
          <a:p>
            <a:endParaRPr lang="en-US"/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2BF4ED18-5A16-EF63-2C15-8D03C74DDF7E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sz="2000">
                <a:solidFill>
                  <a:srgbClr val="1F2B54"/>
                </a:solidFill>
              </a:rPr>
              <a:t>12 Credits – </a:t>
            </a:r>
            <a:r>
              <a:rPr lang="en-US" sz="2000">
                <a:solidFill>
                  <a:srgbClr val="A5264A"/>
                </a:solidFill>
              </a:rPr>
              <a:t>Fall</a:t>
            </a:r>
          </a:p>
          <a:p>
            <a:pPr algn="l"/>
            <a:r>
              <a:rPr lang="en-US" sz="2000">
                <a:solidFill>
                  <a:srgbClr val="1F2B54"/>
                </a:solidFill>
              </a:rPr>
              <a:t>12 Credits – </a:t>
            </a:r>
            <a:r>
              <a:rPr lang="en-US" sz="2000">
                <a:solidFill>
                  <a:srgbClr val="009F9A"/>
                </a:solidFill>
              </a:rPr>
              <a:t>Spring</a:t>
            </a: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256F9-98C8-06B7-88BE-3A46C98978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2650" y="1147525"/>
            <a:ext cx="11466699" cy="323915"/>
          </a:xfrm>
        </p:spPr>
        <p:txBody>
          <a:bodyPr>
            <a:noAutofit/>
          </a:bodyPr>
          <a:lstStyle/>
          <a:p>
            <a:r>
              <a:rPr lang="en-US" sz="2400"/>
              <a:t>Complete credit hours each year to maintain maximum grant eligibility &amp; graduate on time.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20CAE-EF3F-3B0C-1235-858AEC6C4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Credit Completion</a:t>
            </a:r>
          </a:p>
        </p:txBody>
      </p:sp>
    </p:spTree>
    <p:extLst>
      <p:ext uri="{BB962C8B-B14F-4D97-AF65-F5344CB8AC3E}">
        <p14:creationId xmlns:p14="http://schemas.microsoft.com/office/powerpoint/2010/main" val="2458347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17F49-AD33-66A1-941A-0063A5B46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/>
              <a:t>Types of Financial Aid</a:t>
            </a:r>
          </a:p>
        </p:txBody>
      </p:sp>
    </p:spTree>
    <p:extLst>
      <p:ext uri="{BB962C8B-B14F-4D97-AF65-F5344CB8AC3E}">
        <p14:creationId xmlns:p14="http://schemas.microsoft.com/office/powerpoint/2010/main" val="2790177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96AB2-581F-92A0-2D73-9D24E40B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89" y="770942"/>
            <a:ext cx="4863886" cy="414506"/>
          </a:xfrm>
        </p:spPr>
        <p:txBody>
          <a:bodyPr>
            <a:normAutofit fontScale="90000"/>
          </a:bodyPr>
          <a:lstStyle/>
          <a:p>
            <a:r>
              <a:rPr lang="en-US"/>
              <a:t>Types of Financial Aid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E8A46-4B21-0481-7DB9-CC49DA8E8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0926" y="1654400"/>
            <a:ext cx="5398872" cy="4702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Gift Aid</a:t>
            </a:r>
          </a:p>
          <a:p>
            <a:pPr marL="457200"/>
            <a:r>
              <a:rPr lang="en-US" sz="26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Grants</a:t>
            </a:r>
          </a:p>
          <a:p>
            <a:pPr marL="457200"/>
            <a:r>
              <a:rPr lang="en-US" sz="26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Scholarships</a:t>
            </a:r>
          </a:p>
          <a:p>
            <a:pPr indent="0">
              <a:buNone/>
            </a:pPr>
            <a:endParaRPr lang="en-US" sz="2400">
              <a:solidFill>
                <a:srgbClr val="1F2B5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000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Self-Help Aid</a:t>
            </a:r>
          </a:p>
          <a:p>
            <a:pPr marL="457200"/>
            <a:r>
              <a:rPr lang="en-US" sz="26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Savings</a:t>
            </a:r>
          </a:p>
          <a:p>
            <a:pPr marL="457200"/>
            <a:r>
              <a:rPr lang="en-US" sz="26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Employment</a:t>
            </a:r>
          </a:p>
          <a:p>
            <a:pPr marL="457200"/>
            <a:r>
              <a:rPr lang="en-US" sz="26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Loans</a:t>
            </a:r>
          </a:p>
          <a:p>
            <a:pPr indent="0">
              <a:buNone/>
            </a:pPr>
            <a:endParaRPr lang="en-US" sz="2400">
              <a:solidFill>
                <a:srgbClr val="1F2B5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184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78019-EBEF-42E8-48CE-A3DAB10CC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768" y="587226"/>
            <a:ext cx="4863886" cy="414506"/>
          </a:xfrm>
        </p:spPr>
        <p:txBody>
          <a:bodyPr/>
          <a:lstStyle/>
          <a:p>
            <a:r>
              <a:rPr lang="en-US"/>
              <a:t>Grants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2E63BF4-598A-9C77-58B5-F25613C9A9D7}"/>
              </a:ext>
            </a:extLst>
          </p:cNvPr>
          <p:cNvSpPr txBox="1">
            <a:spLocks/>
          </p:cNvSpPr>
          <p:nvPr/>
        </p:nvSpPr>
        <p:spPr>
          <a:xfrm>
            <a:off x="5432564" y="1297858"/>
            <a:ext cx="6597889" cy="479793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 baseline="0">
                <a:solidFill>
                  <a:schemeClr val="bg1"/>
                </a:solidFill>
                <a:latin typeface="Brandon Text Regular" panose="020B0503020203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Federal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Pell Grant </a:t>
            </a:r>
            <a:r>
              <a:rPr lang="en-US" sz="2800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(Max: $7,395)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Supplemental Educational Opportunity Grant (SEOG) </a:t>
            </a:r>
            <a:r>
              <a:rPr lang="en-US" sz="2800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($100 to $4,000)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 Grant </a:t>
            </a:r>
            <a:r>
              <a:rPr lang="en-US" sz="2800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($3,772)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State of Indiana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en-US" sz="2800" baseline="30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Century Scholars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Frank O’Bannon Grant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William A. Crawford Minority Teacher Scholarship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Workforce Ready Grant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8F32B-3237-C42C-8FBA-DD01A3C441E8}"/>
              </a:ext>
            </a:extLst>
          </p:cNvPr>
          <p:cNvSpPr txBox="1"/>
          <p:nvPr/>
        </p:nvSpPr>
        <p:spPr>
          <a:xfrm>
            <a:off x="6020603" y="6121190"/>
            <a:ext cx="53988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Visit</a:t>
            </a:r>
            <a:r>
              <a:rPr lang="en-US" sz="2200" b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INvestEdIndiana.org</a:t>
            </a:r>
            <a:r>
              <a:rPr lang="en-US" sz="2200" b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/Grants</a:t>
            </a:r>
            <a:endParaRPr lang="en-US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683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AD1C1-DA4D-51D4-CA03-79A69D8AB9C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3713" y="1162931"/>
            <a:ext cx="10515600" cy="463267"/>
          </a:xfrm>
        </p:spPr>
        <p:txBody>
          <a:bodyPr>
            <a:normAutofit lnSpcReduction="10000"/>
          </a:bodyPr>
          <a:lstStyle/>
          <a:p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Need Based vs Merit Based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FB1C6-99E1-224F-4E60-17F9D12D6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Scholarships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8AAC297-A7F3-9A49-D578-8390DB882F73}"/>
              </a:ext>
            </a:extLst>
          </p:cNvPr>
          <p:cNvSpPr/>
          <p:nvPr/>
        </p:nvSpPr>
        <p:spPr>
          <a:xfrm>
            <a:off x="2092408" y="4113518"/>
            <a:ext cx="8061158" cy="1977590"/>
          </a:xfrm>
          <a:prstGeom prst="roundRect">
            <a:avLst/>
          </a:prstGeom>
          <a:solidFill>
            <a:srgbClr val="1F2B54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5760" rtlCol="0" anchor="ctr"/>
          <a:lstStyle/>
          <a:p>
            <a:pPr marL="2286000" lvl="4" indent="-2286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Counselor</a:t>
            </a:r>
          </a:p>
          <a:p>
            <a:pPr marL="2286000" lvl="4" indent="-2286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Foundation</a:t>
            </a:r>
          </a:p>
          <a:p>
            <a:pPr marL="2286000" lvl="4" indent="-2286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&amp; Employer</a:t>
            </a:r>
          </a:p>
          <a:p>
            <a:pPr marL="2286000" lvl="4" indent="-2286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Church &amp; Civic Organizations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8EAB732-E86E-9300-5D6D-EF2AEB5B02A6}"/>
              </a:ext>
            </a:extLst>
          </p:cNvPr>
          <p:cNvSpPr txBox="1">
            <a:spLocks/>
          </p:cNvSpPr>
          <p:nvPr/>
        </p:nvSpPr>
        <p:spPr>
          <a:xfrm>
            <a:off x="1676400" y="1772506"/>
            <a:ext cx="10515600" cy="463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to look for scholarships: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4D624C9-0B10-0FE0-90E3-EB47E4352873}"/>
              </a:ext>
            </a:extLst>
          </p:cNvPr>
          <p:cNvSpPr/>
          <p:nvPr/>
        </p:nvSpPr>
        <p:spPr>
          <a:xfrm>
            <a:off x="2092408" y="3820903"/>
            <a:ext cx="8061158" cy="599105"/>
          </a:xfrm>
          <a:custGeom>
            <a:avLst/>
            <a:gdLst>
              <a:gd name="connsiteX0" fmla="*/ 114457 w 5526244"/>
              <a:gd name="connsiteY0" fmla="*/ 0 h 686728"/>
              <a:gd name="connsiteX1" fmla="*/ 5411787 w 5526244"/>
              <a:gd name="connsiteY1" fmla="*/ 0 h 686728"/>
              <a:gd name="connsiteX2" fmla="*/ 5526244 w 5526244"/>
              <a:gd name="connsiteY2" fmla="*/ 114457 h 686728"/>
              <a:gd name="connsiteX3" fmla="*/ 5526244 w 5526244"/>
              <a:gd name="connsiteY3" fmla="*/ 241077 h 686728"/>
              <a:gd name="connsiteX4" fmla="*/ 5526244 w 5526244"/>
              <a:gd name="connsiteY4" fmla="*/ 572271 h 686728"/>
              <a:gd name="connsiteX5" fmla="*/ 5526244 w 5526244"/>
              <a:gd name="connsiteY5" fmla="*/ 686728 h 686728"/>
              <a:gd name="connsiteX6" fmla="*/ 5411787 w 5526244"/>
              <a:gd name="connsiteY6" fmla="*/ 686728 h 686728"/>
              <a:gd name="connsiteX7" fmla="*/ 114457 w 5526244"/>
              <a:gd name="connsiteY7" fmla="*/ 686728 h 686728"/>
              <a:gd name="connsiteX8" fmla="*/ 0 w 5526244"/>
              <a:gd name="connsiteY8" fmla="*/ 686728 h 686728"/>
              <a:gd name="connsiteX9" fmla="*/ 0 w 5526244"/>
              <a:gd name="connsiteY9" fmla="*/ 572271 h 686728"/>
              <a:gd name="connsiteX10" fmla="*/ 0 w 5526244"/>
              <a:gd name="connsiteY10" fmla="*/ 241077 h 686728"/>
              <a:gd name="connsiteX11" fmla="*/ 0 w 5526244"/>
              <a:gd name="connsiteY11" fmla="*/ 114457 h 686728"/>
              <a:gd name="connsiteX12" fmla="*/ 114457 w 5526244"/>
              <a:gd name="connsiteY12" fmla="*/ 0 h 68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6244" h="686728">
                <a:moveTo>
                  <a:pt x="114457" y="0"/>
                </a:moveTo>
                <a:lnTo>
                  <a:pt x="5411787" y="0"/>
                </a:lnTo>
                <a:cubicBezTo>
                  <a:pt x="5475000" y="0"/>
                  <a:pt x="5526244" y="51244"/>
                  <a:pt x="5526244" y="114457"/>
                </a:cubicBezTo>
                <a:lnTo>
                  <a:pt x="5526244" y="241077"/>
                </a:lnTo>
                <a:lnTo>
                  <a:pt x="5526244" y="572271"/>
                </a:lnTo>
                <a:lnTo>
                  <a:pt x="5526244" y="686728"/>
                </a:lnTo>
                <a:lnTo>
                  <a:pt x="5411787" y="686728"/>
                </a:lnTo>
                <a:lnTo>
                  <a:pt x="114457" y="686728"/>
                </a:lnTo>
                <a:lnTo>
                  <a:pt x="0" y="686728"/>
                </a:lnTo>
                <a:lnTo>
                  <a:pt x="0" y="572271"/>
                </a:lnTo>
                <a:lnTo>
                  <a:pt x="0" y="241077"/>
                </a:lnTo>
                <a:lnTo>
                  <a:pt x="0" y="114457"/>
                </a:lnTo>
                <a:cubicBezTo>
                  <a:pt x="0" y="51244"/>
                  <a:pt x="51244" y="0"/>
                  <a:pt x="114457" y="0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Local/Community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8CDA414-4773-874C-148E-E98AFEFB12EB}"/>
              </a:ext>
            </a:extLst>
          </p:cNvPr>
          <p:cNvSpPr/>
          <p:nvPr/>
        </p:nvSpPr>
        <p:spPr>
          <a:xfrm>
            <a:off x="2092408" y="2236371"/>
            <a:ext cx="8061158" cy="599105"/>
          </a:xfrm>
          <a:custGeom>
            <a:avLst/>
            <a:gdLst>
              <a:gd name="connsiteX0" fmla="*/ 114457 w 5526244"/>
              <a:gd name="connsiteY0" fmla="*/ 0 h 686728"/>
              <a:gd name="connsiteX1" fmla="*/ 5411787 w 5526244"/>
              <a:gd name="connsiteY1" fmla="*/ 0 h 686728"/>
              <a:gd name="connsiteX2" fmla="*/ 5526244 w 5526244"/>
              <a:gd name="connsiteY2" fmla="*/ 114457 h 686728"/>
              <a:gd name="connsiteX3" fmla="*/ 5526244 w 5526244"/>
              <a:gd name="connsiteY3" fmla="*/ 241077 h 686728"/>
              <a:gd name="connsiteX4" fmla="*/ 5526244 w 5526244"/>
              <a:gd name="connsiteY4" fmla="*/ 572271 h 686728"/>
              <a:gd name="connsiteX5" fmla="*/ 5526244 w 5526244"/>
              <a:gd name="connsiteY5" fmla="*/ 686728 h 686728"/>
              <a:gd name="connsiteX6" fmla="*/ 5411787 w 5526244"/>
              <a:gd name="connsiteY6" fmla="*/ 686728 h 686728"/>
              <a:gd name="connsiteX7" fmla="*/ 114457 w 5526244"/>
              <a:gd name="connsiteY7" fmla="*/ 686728 h 686728"/>
              <a:gd name="connsiteX8" fmla="*/ 0 w 5526244"/>
              <a:gd name="connsiteY8" fmla="*/ 686728 h 686728"/>
              <a:gd name="connsiteX9" fmla="*/ 0 w 5526244"/>
              <a:gd name="connsiteY9" fmla="*/ 572271 h 686728"/>
              <a:gd name="connsiteX10" fmla="*/ 0 w 5526244"/>
              <a:gd name="connsiteY10" fmla="*/ 241077 h 686728"/>
              <a:gd name="connsiteX11" fmla="*/ 0 w 5526244"/>
              <a:gd name="connsiteY11" fmla="*/ 114457 h 686728"/>
              <a:gd name="connsiteX12" fmla="*/ 114457 w 5526244"/>
              <a:gd name="connsiteY12" fmla="*/ 0 h 68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6244" h="686728">
                <a:moveTo>
                  <a:pt x="114457" y="0"/>
                </a:moveTo>
                <a:lnTo>
                  <a:pt x="5411787" y="0"/>
                </a:lnTo>
                <a:cubicBezTo>
                  <a:pt x="5475000" y="0"/>
                  <a:pt x="5526244" y="51244"/>
                  <a:pt x="5526244" y="114457"/>
                </a:cubicBezTo>
                <a:lnTo>
                  <a:pt x="5526244" y="241077"/>
                </a:lnTo>
                <a:lnTo>
                  <a:pt x="5526244" y="572271"/>
                </a:lnTo>
                <a:lnTo>
                  <a:pt x="5526244" y="686728"/>
                </a:lnTo>
                <a:lnTo>
                  <a:pt x="5411787" y="686728"/>
                </a:lnTo>
                <a:lnTo>
                  <a:pt x="114457" y="686728"/>
                </a:lnTo>
                <a:lnTo>
                  <a:pt x="0" y="686728"/>
                </a:lnTo>
                <a:lnTo>
                  <a:pt x="0" y="572271"/>
                </a:lnTo>
                <a:lnTo>
                  <a:pt x="0" y="241077"/>
                </a:lnTo>
                <a:lnTo>
                  <a:pt x="0" y="114457"/>
                </a:lnTo>
                <a:cubicBezTo>
                  <a:pt x="0" y="51244"/>
                  <a:pt x="51244" y="0"/>
                  <a:pt x="114457" y="0"/>
                </a:cubicBezTo>
                <a:close/>
              </a:path>
            </a:pathLst>
          </a:custGeom>
          <a:solidFill>
            <a:srgbClr val="A52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 National Search Sites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79F4DA4-9C71-22D9-6BD5-A31247AD4E60}"/>
              </a:ext>
            </a:extLst>
          </p:cNvPr>
          <p:cNvSpPr/>
          <p:nvPr/>
        </p:nvSpPr>
        <p:spPr>
          <a:xfrm>
            <a:off x="2092408" y="3032334"/>
            <a:ext cx="8061158" cy="599105"/>
          </a:xfrm>
          <a:custGeom>
            <a:avLst/>
            <a:gdLst>
              <a:gd name="connsiteX0" fmla="*/ 114457 w 5526244"/>
              <a:gd name="connsiteY0" fmla="*/ 0 h 686728"/>
              <a:gd name="connsiteX1" fmla="*/ 5411787 w 5526244"/>
              <a:gd name="connsiteY1" fmla="*/ 0 h 686728"/>
              <a:gd name="connsiteX2" fmla="*/ 5526244 w 5526244"/>
              <a:gd name="connsiteY2" fmla="*/ 114457 h 686728"/>
              <a:gd name="connsiteX3" fmla="*/ 5526244 w 5526244"/>
              <a:gd name="connsiteY3" fmla="*/ 241077 h 686728"/>
              <a:gd name="connsiteX4" fmla="*/ 5526244 w 5526244"/>
              <a:gd name="connsiteY4" fmla="*/ 572271 h 686728"/>
              <a:gd name="connsiteX5" fmla="*/ 5526244 w 5526244"/>
              <a:gd name="connsiteY5" fmla="*/ 686728 h 686728"/>
              <a:gd name="connsiteX6" fmla="*/ 5411787 w 5526244"/>
              <a:gd name="connsiteY6" fmla="*/ 686728 h 686728"/>
              <a:gd name="connsiteX7" fmla="*/ 114457 w 5526244"/>
              <a:gd name="connsiteY7" fmla="*/ 686728 h 686728"/>
              <a:gd name="connsiteX8" fmla="*/ 0 w 5526244"/>
              <a:gd name="connsiteY8" fmla="*/ 686728 h 686728"/>
              <a:gd name="connsiteX9" fmla="*/ 0 w 5526244"/>
              <a:gd name="connsiteY9" fmla="*/ 572271 h 686728"/>
              <a:gd name="connsiteX10" fmla="*/ 0 w 5526244"/>
              <a:gd name="connsiteY10" fmla="*/ 241077 h 686728"/>
              <a:gd name="connsiteX11" fmla="*/ 0 w 5526244"/>
              <a:gd name="connsiteY11" fmla="*/ 114457 h 686728"/>
              <a:gd name="connsiteX12" fmla="*/ 114457 w 5526244"/>
              <a:gd name="connsiteY12" fmla="*/ 0 h 68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6244" h="686728">
                <a:moveTo>
                  <a:pt x="114457" y="0"/>
                </a:moveTo>
                <a:lnTo>
                  <a:pt x="5411787" y="0"/>
                </a:lnTo>
                <a:cubicBezTo>
                  <a:pt x="5475000" y="0"/>
                  <a:pt x="5526244" y="51244"/>
                  <a:pt x="5526244" y="114457"/>
                </a:cubicBezTo>
                <a:lnTo>
                  <a:pt x="5526244" y="241077"/>
                </a:lnTo>
                <a:lnTo>
                  <a:pt x="5526244" y="572271"/>
                </a:lnTo>
                <a:lnTo>
                  <a:pt x="5526244" y="686728"/>
                </a:lnTo>
                <a:lnTo>
                  <a:pt x="5411787" y="686728"/>
                </a:lnTo>
                <a:lnTo>
                  <a:pt x="114457" y="686728"/>
                </a:lnTo>
                <a:lnTo>
                  <a:pt x="0" y="686728"/>
                </a:lnTo>
                <a:lnTo>
                  <a:pt x="0" y="572271"/>
                </a:lnTo>
                <a:lnTo>
                  <a:pt x="0" y="241077"/>
                </a:lnTo>
                <a:lnTo>
                  <a:pt x="0" y="114457"/>
                </a:lnTo>
                <a:cubicBezTo>
                  <a:pt x="0" y="51244"/>
                  <a:pt x="51244" y="0"/>
                  <a:pt x="114457" y="0"/>
                </a:cubicBezTo>
                <a:close/>
              </a:path>
            </a:pathLst>
          </a:cu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College/University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D3E1413-569A-2002-C266-00274D828EB0}"/>
              </a:ext>
            </a:extLst>
          </p:cNvPr>
          <p:cNvSpPr txBox="1">
            <a:spLocks/>
          </p:cNvSpPr>
          <p:nvPr/>
        </p:nvSpPr>
        <p:spPr>
          <a:xfrm>
            <a:off x="865187" y="6336917"/>
            <a:ext cx="10515600" cy="463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F2B5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F2B5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F2B5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F2B5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F2B5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Visit</a:t>
            </a:r>
            <a:r>
              <a:rPr lang="en-US" sz="2400" b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INvestEdIndiana.org</a:t>
            </a:r>
            <a:r>
              <a:rPr lang="en-US" sz="2400" b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/Scholarships 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for 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1966338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7A1E1F-8258-11DE-9765-64672515AD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3713" y="1286478"/>
            <a:ext cx="10515600" cy="5129820"/>
          </a:xfrm>
        </p:spPr>
        <p:txBody>
          <a:bodyPr>
            <a:normAutofit/>
          </a:bodyPr>
          <a:lstStyle/>
          <a:p>
            <a:pPr marL="0" indent="0">
              <a:lnSpc>
                <a:spcPts val="4724"/>
              </a:lnSpc>
              <a:buNone/>
            </a:pPr>
            <a:r>
              <a:rPr lang="en-US" b="1" spc="24">
                <a:latin typeface="Merriweather" panose="02000000000000000000" pitchFamily="2" charset="77"/>
                <a:cs typeface="Merriweather" panose="02000000000000000000" pitchFamily="2" charset="77"/>
              </a:rPr>
              <a:t>Create scholarship resume</a:t>
            </a:r>
          </a:p>
          <a:p>
            <a:pPr lvl="1">
              <a:spcBef>
                <a:spcPts val="1000"/>
              </a:spcBef>
              <a:buFont typeface="Arial"/>
              <a:buChar char="•"/>
            </a:pPr>
            <a:r>
              <a:rPr lang="en-US" sz="2600" spc="24">
                <a:latin typeface="Calibri" panose="020F0502020204030204" pitchFamily="34" charset="0"/>
                <a:cs typeface="Calibri" panose="020F0502020204030204" pitchFamily="34" charset="0"/>
              </a:rPr>
              <a:t>Be compelling not just competitive</a:t>
            </a:r>
          </a:p>
          <a:p>
            <a:pPr lvl="1">
              <a:spcBef>
                <a:spcPts val="1000"/>
              </a:spcBef>
              <a:buFont typeface="Arial"/>
              <a:buChar char="•"/>
            </a:pPr>
            <a:r>
              <a:rPr lang="en-US" sz="2600" spc="24">
                <a:latin typeface="Calibri" panose="020F0502020204030204" pitchFamily="34" charset="0"/>
                <a:cs typeface="Calibri" panose="020F0502020204030204" pitchFamily="34" charset="0"/>
              </a:rPr>
              <a:t>Quality not necessarily quantity</a:t>
            </a:r>
          </a:p>
          <a:p>
            <a:pPr lvl="1">
              <a:spcBef>
                <a:spcPts val="1000"/>
              </a:spcBef>
              <a:buFont typeface="Arial"/>
              <a:buChar char="•"/>
            </a:pPr>
            <a:r>
              <a:rPr lang="en-US" sz="2600" spc="24">
                <a:latin typeface="Calibri" panose="020F0502020204030204" pitchFamily="34" charset="0"/>
                <a:cs typeface="Calibri" panose="020F0502020204030204" pitchFamily="34" charset="0"/>
              </a:rPr>
              <a:t>Demonstrate initiative not simply participation</a:t>
            </a:r>
            <a:br>
              <a:rPr lang="en-US" sz="2600" spc="24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00" spc="24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2000"/>
              </a:spcBef>
              <a:buNone/>
            </a:pPr>
            <a:r>
              <a:rPr lang="en-US" b="1" spc="53">
                <a:latin typeface="Merriweather" panose="02000000000000000000" pitchFamily="2" charset="77"/>
                <a:cs typeface="Merriweather" panose="02000000000000000000" pitchFamily="2" charset="77"/>
              </a:rPr>
              <a:t>Write sample essays</a:t>
            </a:r>
          </a:p>
          <a:p>
            <a:pPr lvl="1">
              <a:spcBef>
                <a:spcPts val="1000"/>
              </a:spcBef>
              <a:buFont typeface="Arial"/>
              <a:buChar char="•"/>
            </a:pPr>
            <a:r>
              <a:rPr lang="en-US" spc="53">
                <a:latin typeface="Calibri" panose="020F0502020204030204" pitchFamily="34" charset="0"/>
                <a:cs typeface="Calibri" panose="020F0502020204030204" pitchFamily="34" charset="0"/>
              </a:rPr>
              <a:t>Tell your story</a:t>
            </a:r>
          </a:p>
          <a:p>
            <a:pPr lvl="1">
              <a:spcBef>
                <a:spcPts val="1000"/>
              </a:spcBef>
              <a:buFont typeface="Arial"/>
              <a:buChar char="•"/>
            </a:pPr>
            <a:r>
              <a:rPr lang="en-US" spc="53">
                <a:latin typeface="Calibri" panose="020F0502020204030204" pitchFamily="34" charset="0"/>
                <a:cs typeface="Calibri" panose="020F0502020204030204" pitchFamily="34" charset="0"/>
              </a:rPr>
              <a:t>Answer the question</a:t>
            </a:r>
          </a:p>
          <a:p>
            <a:pPr lvl="1">
              <a:spcBef>
                <a:spcPts val="1000"/>
              </a:spcBef>
              <a:buFont typeface="Arial"/>
              <a:buChar char="•"/>
            </a:pPr>
            <a:r>
              <a:rPr lang="en-US" spc="53">
                <a:latin typeface="Calibri" panose="020F0502020204030204" pitchFamily="34" charset="0"/>
                <a:cs typeface="Calibri" panose="020F0502020204030204" pitchFamily="34" charset="0"/>
              </a:rPr>
              <a:t>Concisely communicate challenges, successes, goals, and contributions</a:t>
            </a:r>
          </a:p>
          <a:p>
            <a:pPr lvl="1">
              <a:spcBef>
                <a:spcPts val="1000"/>
              </a:spcBef>
              <a:buFont typeface="Arial"/>
              <a:buChar char="•"/>
            </a:pPr>
            <a:r>
              <a:rPr lang="en-US" spc="53">
                <a:latin typeface="Calibri" panose="020F0502020204030204" pitchFamily="34" charset="0"/>
                <a:cs typeface="Calibri" panose="020F0502020204030204" pitchFamily="34" charset="0"/>
              </a:rPr>
              <a:t>Write, read, edit, and repeat</a:t>
            </a: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E2B4F4-F215-D912-707A-41A6F93CF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Scholarship Tips</a:t>
            </a:r>
          </a:p>
        </p:txBody>
      </p:sp>
      <p:pic>
        <p:nvPicPr>
          <p:cNvPr id="2" name="Picture 1" descr="A person holding dogs in her arms&#10;&#10;Description automatically generated">
            <a:extLst>
              <a:ext uri="{FF2B5EF4-FFF2-40B4-BE49-F238E27FC236}">
                <a16:creationId xmlns:a16="http://schemas.microsoft.com/office/drawing/2014/main" id="{169564DE-18CE-6F51-8650-1CA9B0D111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5831" y="1163031"/>
            <a:ext cx="4207746" cy="363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28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4F9DA-7B17-9CD1-A640-FCA0AB5F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218" y="963063"/>
            <a:ext cx="5121946" cy="414506"/>
          </a:xfrm>
        </p:spPr>
        <p:txBody>
          <a:bodyPr/>
          <a:lstStyle/>
          <a:p>
            <a:pPr algn="ctr"/>
            <a:r>
              <a:rPr lang="en-US" sz="2800"/>
              <a:t>We’ll Help You Understand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329CA-64A4-DD63-4C6C-FD8294B1A8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84183" y="1640358"/>
            <a:ext cx="4473981" cy="5346367"/>
          </a:xfrm>
        </p:spPr>
        <p:txBody>
          <a:bodyPr>
            <a:noAutofit/>
          </a:bodyPr>
          <a:lstStyle/>
          <a:p>
            <a:pPr marL="539749" lvl="1" indent="-269875">
              <a:lnSpc>
                <a:spcPct val="12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600" spc="49">
                <a:solidFill>
                  <a:srgbClr val="1F2B54"/>
                </a:solidFill>
              </a:rPr>
              <a:t>Benefits of Continuing Your Education</a:t>
            </a:r>
          </a:p>
          <a:p>
            <a:pPr marL="539749" lvl="1" indent="-269875">
              <a:lnSpc>
                <a:spcPct val="12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600" spc="24">
                <a:solidFill>
                  <a:srgbClr val="1F2B54"/>
                </a:solidFill>
              </a:rPr>
              <a:t>Choosing Your Career Path</a:t>
            </a:r>
          </a:p>
          <a:p>
            <a:pPr marL="539749" lvl="1" indent="-269875">
              <a:lnSpc>
                <a:spcPct val="12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600" spc="24">
                <a:solidFill>
                  <a:srgbClr val="1F2B54"/>
                </a:solidFill>
              </a:rPr>
              <a:t>Types of Financial Aid</a:t>
            </a:r>
          </a:p>
          <a:p>
            <a:pPr marL="539749" lvl="1" indent="-269875">
              <a:lnSpc>
                <a:spcPct val="12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600" spc="24">
                <a:solidFill>
                  <a:srgbClr val="1F2B54"/>
                </a:solidFill>
              </a:rPr>
              <a:t>FAFSA</a:t>
            </a:r>
          </a:p>
          <a:p>
            <a:pPr marL="539749" lvl="1" indent="-269875">
              <a:lnSpc>
                <a:spcPct val="12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600" spc="24">
                <a:solidFill>
                  <a:srgbClr val="1F2B54"/>
                </a:solidFill>
              </a:rPr>
              <a:t>Managing Costs</a:t>
            </a:r>
          </a:p>
          <a:p>
            <a:pPr marL="539749" lvl="1" indent="-269875">
              <a:lnSpc>
                <a:spcPct val="12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600" spc="24">
                <a:solidFill>
                  <a:srgbClr val="1F2B54"/>
                </a:solidFill>
              </a:rPr>
              <a:t>Impact of Social Media</a:t>
            </a:r>
          </a:p>
          <a:p>
            <a:pPr marL="539749" lvl="1" indent="-269875">
              <a:lnSpc>
                <a:spcPct val="12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600" spc="24">
                <a:solidFill>
                  <a:srgbClr val="1F2B54"/>
                </a:solidFill>
              </a:rPr>
              <a:t>We’ll help</a:t>
            </a:r>
            <a:endParaRPr lang="en-US" sz="2600">
              <a:solidFill>
                <a:srgbClr val="1F2B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54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A6E34-71DA-24C9-DDAC-F49D0C399A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5163" y="1172177"/>
            <a:ext cx="6382850" cy="514289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000" b="1" spc="24">
                <a:latin typeface="Merriweather" panose="02000000000000000000" pitchFamily="2" charset="77"/>
                <a:cs typeface="Merriweather" panose="02000000000000000000" pitchFamily="2" charset="77"/>
              </a:rPr>
              <a:t>Scholarships take time</a:t>
            </a:r>
          </a:p>
          <a:p>
            <a:pPr lvl="1">
              <a:spcBef>
                <a:spcPts val="1000"/>
              </a:spcBef>
              <a:buFont typeface="Arial"/>
              <a:buChar char="•"/>
            </a:pPr>
            <a:r>
              <a:rPr lang="en-US" spc="24">
                <a:latin typeface="Calibri" panose="020F0502020204030204" pitchFamily="34" charset="0"/>
                <a:cs typeface="Calibri" panose="020F0502020204030204" pitchFamily="34" charset="0"/>
              </a:rPr>
              <a:t>Spend time each week</a:t>
            </a:r>
          </a:p>
          <a:p>
            <a:pPr lvl="2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400" spc="24">
                <a:latin typeface="Calibri" panose="020F0502020204030204" pitchFamily="34" charset="0"/>
                <a:cs typeface="Calibri" panose="020F0502020204030204" pitchFamily="34" charset="0"/>
              </a:rPr>
              <a:t>Balance between searching, applying, and working on essays</a:t>
            </a:r>
          </a:p>
          <a:p>
            <a:pPr lvl="2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400" spc="24">
                <a:latin typeface="Calibri" panose="020F0502020204030204" pitchFamily="34" charset="0"/>
                <a:cs typeface="Calibri" panose="020F0502020204030204" pitchFamily="34" charset="0"/>
              </a:rPr>
              <a:t>Look locally but also at national options</a:t>
            </a:r>
          </a:p>
          <a:p>
            <a:pPr lvl="1">
              <a:spcBef>
                <a:spcPts val="1000"/>
              </a:spcBef>
              <a:buFont typeface="Arial"/>
              <a:buChar char="•"/>
            </a:pPr>
            <a:r>
              <a:rPr lang="en-US" spc="24">
                <a:latin typeface="Calibri" panose="020F0502020204030204" pitchFamily="34" charset="0"/>
                <a:cs typeface="Calibri" panose="020F0502020204030204" pitchFamily="34" charset="0"/>
              </a:rPr>
              <a:t>Don’t miss deadlines</a:t>
            </a:r>
          </a:p>
          <a:p>
            <a:pPr marL="0" indent="0">
              <a:lnSpc>
                <a:spcPct val="110000"/>
              </a:lnSpc>
              <a:spcBef>
                <a:spcPts val="4000"/>
              </a:spcBef>
              <a:buNone/>
            </a:pPr>
            <a:r>
              <a:rPr lang="en-US" sz="3000" b="1" spc="53">
                <a:latin typeface="Merriweather" panose="02000000000000000000" pitchFamily="2" charset="77"/>
                <a:cs typeface="Merriweather" panose="02000000000000000000" pitchFamily="2" charset="77"/>
              </a:rPr>
              <a:t>Have fun</a:t>
            </a:r>
          </a:p>
          <a:p>
            <a:pPr lvl="1">
              <a:spcBef>
                <a:spcPts val="1000"/>
              </a:spcBef>
              <a:buFont typeface="Arial"/>
              <a:buChar char="•"/>
            </a:pPr>
            <a:r>
              <a:rPr lang="en-US" spc="53">
                <a:latin typeface="Calibri" panose="020F0502020204030204" pitchFamily="34" charset="0"/>
                <a:cs typeface="Calibri" panose="020F0502020204030204" pitchFamily="34" charset="0"/>
              </a:rPr>
              <a:t>All kinds of scholarship options</a:t>
            </a:r>
          </a:p>
          <a:p>
            <a:pPr lvl="1">
              <a:spcBef>
                <a:spcPts val="1000"/>
              </a:spcBef>
              <a:buFont typeface="Arial"/>
              <a:buChar char="•"/>
            </a:pPr>
            <a:r>
              <a:rPr lang="en-US" spc="53">
                <a:latin typeface="Calibri" panose="020F0502020204030204" pitchFamily="34" charset="0"/>
                <a:cs typeface="Calibri" panose="020F0502020204030204" pitchFamily="34" charset="0"/>
              </a:rPr>
              <a:t>Have a scholarship party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39A47E-207B-1328-7FAD-2CD9556D3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Scholarship Tips</a:t>
            </a:r>
          </a:p>
        </p:txBody>
      </p:sp>
    </p:spTree>
    <p:extLst>
      <p:ext uri="{BB962C8B-B14F-4D97-AF65-F5344CB8AC3E}">
        <p14:creationId xmlns:p14="http://schemas.microsoft.com/office/powerpoint/2010/main" val="2003713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966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8EA42-582E-9B0C-535E-5D234C65D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/>
              <a:t>Self-Help Aid</a:t>
            </a:r>
          </a:p>
        </p:txBody>
      </p:sp>
    </p:spTree>
    <p:extLst>
      <p:ext uri="{BB962C8B-B14F-4D97-AF65-F5344CB8AC3E}">
        <p14:creationId xmlns:p14="http://schemas.microsoft.com/office/powerpoint/2010/main" val="551554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0BE80E-BE8C-8F91-BC56-5375D70CE6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2262" y="1407478"/>
            <a:ext cx="10515600" cy="5042885"/>
          </a:xfrm>
        </p:spPr>
        <p:txBody>
          <a:bodyPr>
            <a:noAutofit/>
          </a:bodyPr>
          <a:lstStyle/>
          <a:p>
            <a: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spc="53">
                <a:latin typeface="Merriweather" panose="02000000000000000000" pitchFamily="2" charset="77"/>
                <a:cs typeface="Merriweather" panose="02000000000000000000" pitchFamily="2" charset="77"/>
              </a:rPr>
              <a:t>Monetary Gifts</a:t>
            </a:r>
          </a:p>
          <a:p>
            <a: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1" spc="53"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spc="53">
                <a:latin typeface="Merriweather" panose="02000000000000000000" pitchFamily="2" charset="77"/>
                <a:cs typeface="Merriweather" panose="02000000000000000000" pitchFamily="2" charset="77"/>
              </a:rPr>
              <a:t>Job Earnings</a:t>
            </a:r>
            <a:br>
              <a:rPr lang="en-US" b="1" spc="53">
                <a:latin typeface="Merriweather" panose="02000000000000000000" pitchFamily="2" charset="77"/>
                <a:cs typeface="Merriweather" panose="02000000000000000000" pitchFamily="2" charset="77"/>
              </a:rPr>
            </a:br>
            <a:endParaRPr lang="en-US" sz="2400" b="1" spc="53"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spc="53">
                <a:latin typeface="Merriweather" panose="02000000000000000000" pitchFamily="2" charset="77"/>
                <a:cs typeface="Merriweather" panose="02000000000000000000" pitchFamily="2" charset="77"/>
              </a:rPr>
              <a:t>529 Direct Savings Plan</a:t>
            </a:r>
          </a:p>
          <a:p>
            <a:pPr marL="1367154"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500" spc="49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67154"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spc="49">
                <a:latin typeface="Calibri" panose="020F0502020204030204" pitchFamily="34" charset="0"/>
                <a:cs typeface="Calibri" panose="020F0502020204030204" pitchFamily="34" charset="0"/>
              </a:rPr>
              <a:t> 20% tax credit up to $1,500</a:t>
            </a:r>
          </a:p>
          <a:p>
            <a:pPr marL="1367154"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300" spc="49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67154"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spc="49">
                <a:latin typeface="Calibri" panose="020F0502020204030204" pitchFamily="34" charset="0"/>
                <a:cs typeface="Calibri" panose="020F0502020204030204" pitchFamily="34" charset="0"/>
              </a:rPr>
              <a:t> Account owner can change beneficiary</a:t>
            </a:r>
            <a:endParaRPr lang="en-US" sz="2800" spc="24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1" spc="53"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spc="53">
                <a:latin typeface="Merriweather" panose="02000000000000000000" pitchFamily="2" charset="77"/>
                <a:cs typeface="Merriweather" panose="02000000000000000000" pitchFamily="2" charset="77"/>
              </a:rPr>
              <a:t>Coverdell Education Savings Account (ESA)</a:t>
            </a:r>
          </a:p>
          <a:p>
            <a:pPr marL="1367154"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500" spc="49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67154"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spc="49">
                <a:latin typeface="Calibri" panose="020F0502020204030204" pitchFamily="34" charset="0"/>
                <a:cs typeface="Calibri" panose="020F0502020204030204" pitchFamily="34" charset="0"/>
              </a:rPr>
              <a:t>After-tax investment with tax free withdraws</a:t>
            </a:r>
          </a:p>
          <a:p>
            <a:pPr marL="1367154"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300" spc="49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67154"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spc="49">
                <a:latin typeface="Calibri" panose="020F0502020204030204" pitchFamily="34" charset="0"/>
                <a:cs typeface="Calibri" panose="020F0502020204030204" pitchFamily="34" charset="0"/>
              </a:rPr>
              <a:t>Annual maximum contribution $2,000</a:t>
            </a: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DC276E-269B-8385-6710-96FD10A0B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Saving for Education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EAA7A83-8F9A-2601-7CA7-CE7119220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0141" y="1092464"/>
            <a:ext cx="3274205" cy="327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68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1954E1A-8CA2-40B6-D8A7-200E5041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244" y="573527"/>
            <a:ext cx="6055998" cy="414506"/>
          </a:xfrm>
        </p:spPr>
        <p:txBody>
          <a:bodyPr/>
          <a:lstStyle/>
          <a:p>
            <a:r>
              <a:rPr lang="en-US"/>
              <a:t>Student Employment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2FBE9F-73CB-1A68-56C0-3FF0E256C7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7719" y="1426851"/>
            <a:ext cx="6055998" cy="45687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Benefits</a:t>
            </a:r>
          </a:p>
          <a:p>
            <a:pPr lvl="1">
              <a:lnSpc>
                <a:spcPct val="100000"/>
              </a:lnSpc>
            </a:pPr>
            <a:r>
              <a:rPr lang="en-US" sz="2400">
                <a:solidFill>
                  <a:srgbClr val="1F2B54"/>
                </a:solidFill>
              </a:rPr>
              <a:t>Earn money to pay for college &amp; minimize student loans</a:t>
            </a:r>
          </a:p>
          <a:p>
            <a:pPr lvl="1"/>
            <a:r>
              <a:rPr lang="en-US" sz="2400">
                <a:solidFill>
                  <a:srgbClr val="1F2B54"/>
                </a:solidFill>
              </a:rPr>
              <a:t>Job &amp; interview experience</a:t>
            </a:r>
          </a:p>
          <a:p>
            <a:pPr lvl="1"/>
            <a:r>
              <a:rPr lang="en-US" sz="2400">
                <a:solidFill>
                  <a:srgbClr val="1F2B54"/>
                </a:solidFill>
              </a:rPr>
              <a:t>Build time management skills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Options</a:t>
            </a:r>
          </a:p>
          <a:p>
            <a:pPr lvl="1">
              <a:lnSpc>
                <a:spcPct val="100000"/>
              </a:lnSpc>
            </a:pPr>
            <a:r>
              <a:rPr lang="en-US" sz="2400">
                <a:solidFill>
                  <a:srgbClr val="1F2B54"/>
                </a:solidFill>
              </a:rPr>
              <a:t>Federal Work-Study</a:t>
            </a:r>
          </a:p>
          <a:p>
            <a:pPr lvl="1">
              <a:lnSpc>
                <a:spcPct val="100000"/>
              </a:lnSpc>
            </a:pPr>
            <a:r>
              <a:rPr lang="en-US" sz="2400">
                <a:solidFill>
                  <a:srgbClr val="1F2B54"/>
                </a:solidFill>
              </a:rPr>
              <a:t>Working Part-time</a:t>
            </a:r>
          </a:p>
          <a:p>
            <a:pPr lvl="1">
              <a:lnSpc>
                <a:spcPct val="100000"/>
              </a:lnSpc>
            </a:pPr>
            <a:r>
              <a:rPr lang="en-US" sz="2400">
                <a:solidFill>
                  <a:srgbClr val="1F2B54"/>
                </a:solidFill>
              </a:rPr>
              <a:t>Internships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01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7C0B3B0-0732-F827-2826-9C62C3D2A8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1190002"/>
            <a:ext cx="10515600" cy="5157185"/>
          </a:xfrm>
        </p:spPr>
        <p:txBody>
          <a:bodyPr>
            <a:normAutofit/>
          </a:bodyPr>
          <a:lstStyle/>
          <a:p>
            <a:r>
              <a:rPr lang="en-US" b="1" dirty="0">
                <a:latin typeface="Merriweather" panose="02000000000000000000" pitchFamily="2" charset="77"/>
                <a:cs typeface="Merriweather" panose="02000000000000000000" pitchFamily="2" charset="77"/>
              </a:rPr>
              <a:t>Federal Direct Loans</a:t>
            </a:r>
            <a:r>
              <a:rPr lang="en-US" dirty="0"/>
              <a:t>     </a:t>
            </a:r>
            <a:r>
              <a:rPr lang="en-US" sz="2000" dirty="0">
                <a:solidFill>
                  <a:srgbClr val="A5264A"/>
                </a:solidFill>
              </a:rPr>
              <a:t>Rate: 6.39% and Fee 1.057%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Student’s Loans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Subsidized &amp; Unsubsidized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Annual Limits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Merriweather" panose="02000000000000000000" pitchFamily="2" charset="77"/>
                <a:cs typeface="Merriweather" panose="02000000000000000000" pitchFamily="2" charset="77"/>
              </a:rPr>
              <a:t>Federal Direct PLUS Loans     </a:t>
            </a:r>
            <a:r>
              <a:rPr lang="en-US" sz="2000" dirty="0">
                <a:solidFill>
                  <a:srgbClr val="A5264A"/>
                </a:solidFill>
              </a:rPr>
              <a:t>Rate: 8.94% and Fee 4.228%</a:t>
            </a:r>
            <a:endParaRPr lang="en-US" sz="2000" dirty="0"/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Parent’s Loans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Eligibility impacted by adverse credit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Merriweather" panose="02000000000000000000" pitchFamily="2" charset="77"/>
                <a:cs typeface="Merriweather" panose="02000000000000000000" pitchFamily="2" charset="77"/>
              </a:rPr>
              <a:t>Private Student Loans     </a:t>
            </a:r>
            <a:r>
              <a:rPr lang="en-US" sz="2000" dirty="0">
                <a:solidFill>
                  <a:srgbClr val="A5264A"/>
                </a:solidFill>
              </a:rPr>
              <a:t>Rate: Varies and Fee None</a:t>
            </a:r>
            <a:endParaRPr lang="en-US" sz="2000" dirty="0"/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Student and Cosigner’s loan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Eligibility based on credit score and income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F9B4B-C2DB-2B74-92DA-3CD68C460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Education Loans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46CAAF2E-2B41-5B89-D792-1C8236A778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42530" y="1893537"/>
            <a:ext cx="4574435" cy="430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79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D7B143-718B-9DED-1D05-BA501741C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/>
              <a:t>FAFSA</a:t>
            </a:r>
          </a:p>
        </p:txBody>
      </p:sp>
    </p:spTree>
    <p:extLst>
      <p:ext uri="{BB962C8B-B14F-4D97-AF65-F5344CB8AC3E}">
        <p14:creationId xmlns:p14="http://schemas.microsoft.com/office/powerpoint/2010/main" val="4210319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03B931B-4B52-6CD9-1F01-0E060484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21" y="777010"/>
            <a:ext cx="4863886" cy="414506"/>
          </a:xfrm>
        </p:spPr>
        <p:txBody>
          <a:bodyPr>
            <a:normAutofit fontScale="90000"/>
          </a:bodyPr>
          <a:lstStyle/>
          <a:p>
            <a:r>
              <a:rPr lang="en-US"/>
              <a:t>FAFSA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3955DD8-913F-8DB0-731C-7E9ECF9475B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5000" y="1387476"/>
            <a:ext cx="6637339" cy="51292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>
                <a:solidFill>
                  <a:srgbClr val="A5264A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</a:t>
            </a:r>
            <a:r>
              <a:rPr lang="en-US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ree</a:t>
            </a:r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US" sz="3600" b="1">
                <a:solidFill>
                  <a:srgbClr val="A5264A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</a:t>
            </a:r>
            <a:r>
              <a:rPr lang="en-US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pplication</a:t>
            </a:r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US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for </a:t>
            </a:r>
            <a:br>
              <a:rPr lang="en-US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</a:br>
            <a:r>
              <a:rPr lang="en-US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      </a:t>
            </a:r>
            <a:r>
              <a:rPr lang="en-US" sz="3600" b="1">
                <a:solidFill>
                  <a:srgbClr val="A5264A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</a:t>
            </a:r>
            <a:r>
              <a:rPr lang="en-US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ederal</a:t>
            </a:r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US" sz="3600" b="1">
                <a:solidFill>
                  <a:srgbClr val="A5264A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</a:t>
            </a:r>
            <a:r>
              <a:rPr lang="en-US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tudent</a:t>
            </a:r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US" sz="3600" b="1">
                <a:solidFill>
                  <a:srgbClr val="A5264A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</a:t>
            </a:r>
            <a:r>
              <a:rPr lang="en-US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id</a:t>
            </a:r>
          </a:p>
          <a:p>
            <a:pPr lvl="1"/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Annual application for most </a:t>
            </a:r>
            <a:r>
              <a:rPr lang="en-US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fin. aid</a:t>
            </a:r>
          </a:p>
          <a:p>
            <a:pPr lvl="1"/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Basis for determining: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Federal Funds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Grants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Work-study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Loans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 of Indiana Grants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Institutional funds</a:t>
            </a:r>
          </a:p>
          <a:p>
            <a:pPr marL="742950" lvl="3" indent="-285750">
              <a:spcBef>
                <a:spcPts val="1000"/>
              </a:spcBef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Calculate Student Aid Index</a:t>
            </a:r>
          </a:p>
          <a:p>
            <a:pPr marL="0" lvl="2" indent="0" algn="ctr">
              <a:spcBef>
                <a:spcPts val="1000"/>
              </a:spcBef>
              <a:buNone/>
            </a:pPr>
            <a:r>
              <a:rPr lang="en-US" sz="2600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</a:t>
            </a:r>
            <a:r>
              <a:rPr lang="en-US" sz="2600" b="1" err="1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studentaid.gov</a:t>
            </a:r>
            <a:endParaRPr lang="en-US" sz="2600" b="1">
              <a:solidFill>
                <a:srgbClr val="A526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AEB419-AD39-4E7C-3E97-A9089068105D}"/>
              </a:ext>
            </a:extLst>
          </p:cNvPr>
          <p:cNvSpPr/>
          <p:nvPr/>
        </p:nvSpPr>
        <p:spPr>
          <a:xfrm>
            <a:off x="9242558" y="4210620"/>
            <a:ext cx="306625" cy="76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61324B-A141-18D9-27EC-EB2BB2CD26E5}"/>
              </a:ext>
            </a:extLst>
          </p:cNvPr>
          <p:cNvSpPr/>
          <p:nvPr/>
        </p:nvSpPr>
        <p:spPr>
          <a:xfrm>
            <a:off x="9635878" y="4045444"/>
            <a:ext cx="417047" cy="110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6D18EA-CE88-E0D3-A5C4-9D5E1DA1EC94}"/>
              </a:ext>
            </a:extLst>
          </p:cNvPr>
          <p:cNvSpPr txBox="1"/>
          <p:nvPr/>
        </p:nvSpPr>
        <p:spPr>
          <a:xfrm>
            <a:off x="9542408" y="3983283"/>
            <a:ext cx="668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atin typeface="News Cycle" panose="02000503000000000000" pitchFamily="2" charset="2"/>
              </a:rPr>
              <a:t>2025-26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6E2B26-8A71-2CE2-68DE-DE1A1D01B064}"/>
              </a:ext>
            </a:extLst>
          </p:cNvPr>
          <p:cNvSpPr txBox="1"/>
          <p:nvPr/>
        </p:nvSpPr>
        <p:spPr>
          <a:xfrm>
            <a:off x="9168251" y="4158741"/>
            <a:ext cx="66800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1">
                    <a:lumMod val="50000"/>
                  </a:schemeClr>
                </a:solidFill>
                <a:latin typeface="News Cycle" panose="02000503000000000000" pitchFamily="2" charset="2"/>
              </a:rPr>
              <a:t>2025-26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F8F4F6-345F-8B77-CF76-1048B0220F85}"/>
              </a:ext>
            </a:extLst>
          </p:cNvPr>
          <p:cNvSpPr/>
          <p:nvPr/>
        </p:nvSpPr>
        <p:spPr>
          <a:xfrm>
            <a:off x="9559032" y="4713316"/>
            <a:ext cx="345581" cy="91440"/>
          </a:xfrm>
          <a:prstGeom prst="rect">
            <a:avLst/>
          </a:prstGeom>
          <a:solidFill>
            <a:srgbClr val="E5F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3FB5B7-5881-7266-6825-B230D985E457}"/>
              </a:ext>
            </a:extLst>
          </p:cNvPr>
          <p:cNvSpPr/>
          <p:nvPr/>
        </p:nvSpPr>
        <p:spPr>
          <a:xfrm>
            <a:off x="9713422" y="5472545"/>
            <a:ext cx="303769" cy="91440"/>
          </a:xfrm>
          <a:prstGeom prst="rect">
            <a:avLst/>
          </a:prstGeom>
          <a:solidFill>
            <a:srgbClr val="E5F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437B74-1F9E-E539-6358-355283A3B46D}"/>
              </a:ext>
            </a:extLst>
          </p:cNvPr>
          <p:cNvSpPr txBox="1"/>
          <p:nvPr/>
        </p:nvSpPr>
        <p:spPr>
          <a:xfrm>
            <a:off x="9478659" y="4660244"/>
            <a:ext cx="66800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latin typeface="News Cycle" panose="02000503000000000000" pitchFamily="2" charset="2"/>
              </a:rPr>
              <a:t>2025-26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B65F27-DF94-1333-80CE-BFA58F8D1A31}"/>
              </a:ext>
            </a:extLst>
          </p:cNvPr>
          <p:cNvSpPr txBox="1"/>
          <p:nvPr/>
        </p:nvSpPr>
        <p:spPr>
          <a:xfrm>
            <a:off x="9631722" y="5423486"/>
            <a:ext cx="668005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" b="1">
                <a:solidFill>
                  <a:srgbClr val="227BA7"/>
                </a:solidFill>
                <a:latin typeface="News Cycle" panose="02000503000000000000" pitchFamily="2" charset="2"/>
              </a:rPr>
              <a:t>2025 - 26</a:t>
            </a:r>
          </a:p>
        </p:txBody>
      </p:sp>
    </p:spTree>
    <p:extLst>
      <p:ext uri="{BB962C8B-B14F-4D97-AF65-F5344CB8AC3E}">
        <p14:creationId xmlns:p14="http://schemas.microsoft.com/office/powerpoint/2010/main" val="1810604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86C303A-EC77-74BC-BFA4-FAB1D3DFF3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5175" y="2241451"/>
            <a:ext cx="5391057" cy="29565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/>
            <a:r>
              <a:rPr lang="en-US" b="1">
                <a:latin typeface="Merriweather"/>
                <a:cs typeface="Merriweather" panose="02000000000000000000" pitchFamily="2" charset="77"/>
              </a:rPr>
              <a:t>FAFSA calculation </a:t>
            </a:r>
          </a:p>
          <a:p>
            <a:pPr marL="685800" indent="-228600"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Based on income, assets &amp; family data</a:t>
            </a:r>
          </a:p>
          <a:p>
            <a:pPr marL="685800" indent="-228600"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Used by the college to calculate your financial aid offer</a:t>
            </a:r>
            <a:endParaRPr lang="en-US">
              <a:ea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802B652-8AB3-2D88-C114-B5DE22333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Student Aid Index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4389D38-7FE6-9D69-FD24-8C34F39578A8}"/>
              </a:ext>
            </a:extLst>
          </p:cNvPr>
          <p:cNvGrpSpPr/>
          <p:nvPr/>
        </p:nvGrpSpPr>
        <p:grpSpPr>
          <a:xfrm>
            <a:off x="5768326" y="1072597"/>
            <a:ext cx="5379749" cy="5399207"/>
            <a:chOff x="3310692" y="1085297"/>
            <a:chExt cx="5379749" cy="539920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3796B85-11F4-CE88-223F-408E0104AA53}"/>
                </a:ext>
              </a:extLst>
            </p:cNvPr>
            <p:cNvGrpSpPr/>
            <p:nvPr/>
          </p:nvGrpSpPr>
          <p:grpSpPr>
            <a:xfrm>
              <a:off x="3310692" y="1085297"/>
              <a:ext cx="5379749" cy="5399207"/>
              <a:chOff x="6716245" y="1286478"/>
              <a:chExt cx="5379749" cy="5399207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EA15CEDA-57C6-37A4-80B1-1F7EBEA8FC18}"/>
                  </a:ext>
                </a:extLst>
              </p:cNvPr>
              <p:cNvGrpSpPr/>
              <p:nvPr/>
            </p:nvGrpSpPr>
            <p:grpSpPr>
              <a:xfrm>
                <a:off x="8659917" y="3249608"/>
                <a:ext cx="1492405" cy="1492405"/>
                <a:chOff x="3317797" y="1963130"/>
                <a:chExt cx="1492405" cy="1492405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228453C2-F748-3ABE-3FBF-18DBF49C6813}"/>
                    </a:ext>
                  </a:extLst>
                </p:cNvPr>
                <p:cNvSpPr/>
                <p:nvPr/>
              </p:nvSpPr>
              <p:spPr>
                <a:xfrm>
                  <a:off x="3317797" y="1963130"/>
                  <a:ext cx="1492405" cy="1492405"/>
                </a:xfrm>
                <a:prstGeom prst="ellipse">
                  <a:avLst/>
                </a:prstGeom>
                <a:solidFill>
                  <a:schemeClr val="bg1"/>
                </a:solidFill>
                <a:ln w="127000">
                  <a:solidFill>
                    <a:srgbClr val="4B658D"/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Oval 4">
                  <a:extLst>
                    <a:ext uri="{FF2B5EF4-FFF2-40B4-BE49-F238E27FC236}">
                      <a16:creationId xmlns:a16="http://schemas.microsoft.com/office/drawing/2014/main" id="{A8AA1159-A727-2A0D-D90A-8773BBAF149C}"/>
                    </a:ext>
                  </a:extLst>
                </p:cNvPr>
                <p:cNvSpPr txBox="1"/>
                <p:nvPr/>
              </p:nvSpPr>
              <p:spPr>
                <a:xfrm>
                  <a:off x="3421679" y="2223255"/>
                  <a:ext cx="1258604" cy="1055289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32385" tIns="32385" rIns="32385" bIns="32385" numCol="1" spcCol="1270" anchor="ctr" anchorCtr="0">
                  <a:noAutofit/>
                </a:bodyPr>
                <a:lstStyle/>
                <a:p>
                  <a:pPr marL="0" lvl="0" indent="0" algn="ctr" defTabSz="2266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5100" b="1" i="0" kern="1200">
                      <a:solidFill>
                        <a:srgbClr val="A5264A"/>
                      </a:solidFill>
                      <a:latin typeface="Merriweather" panose="02000000000000000000" pitchFamily="2" charset="77"/>
                      <a:cs typeface="Merriweather" panose="02000000000000000000" pitchFamily="2" charset="77"/>
                    </a:rPr>
                    <a:t>SAI</a:t>
                  </a:r>
                </a:p>
              </p:txBody>
            </p:sp>
          </p:grp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ED513B1E-19A0-F29F-9824-280CF76F9842}"/>
                  </a:ext>
                </a:extLst>
              </p:cNvPr>
              <p:cNvGrpSpPr/>
              <p:nvPr/>
            </p:nvGrpSpPr>
            <p:grpSpPr>
              <a:xfrm>
                <a:off x="8644674" y="1286478"/>
                <a:ext cx="1492405" cy="1492405"/>
                <a:chOff x="3302554" y="0"/>
                <a:chExt cx="1492405" cy="1492405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AB3A8059-B2C9-3FA5-5338-AF15CA101AD1}"/>
                    </a:ext>
                  </a:extLst>
                </p:cNvPr>
                <p:cNvSpPr/>
                <p:nvPr/>
              </p:nvSpPr>
              <p:spPr>
                <a:xfrm>
                  <a:off x="3302554" y="0"/>
                  <a:ext cx="1492405" cy="1492405"/>
                </a:xfrm>
                <a:prstGeom prst="ellipse">
                  <a:avLst/>
                </a:prstGeom>
                <a:solidFill>
                  <a:srgbClr val="009F9A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Oval 6">
                  <a:extLst>
                    <a:ext uri="{FF2B5EF4-FFF2-40B4-BE49-F238E27FC236}">
                      <a16:creationId xmlns:a16="http://schemas.microsoft.com/office/drawing/2014/main" id="{42C123A4-6BB8-7579-F111-614F9C95C4B5}"/>
                    </a:ext>
                  </a:extLst>
                </p:cNvPr>
                <p:cNvSpPr txBox="1"/>
                <p:nvPr/>
              </p:nvSpPr>
              <p:spPr>
                <a:xfrm>
                  <a:off x="3521112" y="218558"/>
                  <a:ext cx="1055289" cy="1055289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2700" tIns="12700" rIns="12700" bIns="12700" numCol="1" spcCol="1270" anchor="ctr" anchorCtr="0">
                  <a:noAutofit/>
                </a:bodyPr>
                <a:lstStyle/>
                <a:p>
                  <a:pPr marL="0" lvl="0" indent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2000" b="1" i="0" kern="1200" baseline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Student Income</a:t>
                  </a:r>
                </a:p>
              </p:txBody>
            </p: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93A1D39-C6DE-E67D-1C08-334A7C775653}"/>
                  </a:ext>
                </a:extLst>
              </p:cNvPr>
              <p:cNvGrpSpPr/>
              <p:nvPr/>
            </p:nvGrpSpPr>
            <p:grpSpPr>
              <a:xfrm>
                <a:off x="10603589" y="3249608"/>
                <a:ext cx="1492405" cy="1492405"/>
                <a:chOff x="5261469" y="1963130"/>
                <a:chExt cx="1492405" cy="1492405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C1FA2167-1302-9CC0-8BF8-577C4AD86473}"/>
                    </a:ext>
                  </a:extLst>
                </p:cNvPr>
                <p:cNvSpPr/>
                <p:nvPr/>
              </p:nvSpPr>
              <p:spPr>
                <a:xfrm>
                  <a:off x="5261469" y="1963130"/>
                  <a:ext cx="1492405" cy="1492405"/>
                </a:xfrm>
                <a:prstGeom prst="ellipse">
                  <a:avLst/>
                </a:prstGeom>
                <a:solidFill>
                  <a:srgbClr val="3F1F61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Oval 8">
                  <a:extLst>
                    <a:ext uri="{FF2B5EF4-FFF2-40B4-BE49-F238E27FC236}">
                      <a16:creationId xmlns:a16="http://schemas.microsoft.com/office/drawing/2014/main" id="{52C968FE-E047-1A8C-4A45-E229F671F453}"/>
                    </a:ext>
                  </a:extLst>
                </p:cNvPr>
                <p:cNvSpPr txBox="1"/>
                <p:nvPr/>
              </p:nvSpPr>
              <p:spPr>
                <a:xfrm>
                  <a:off x="5480027" y="2181688"/>
                  <a:ext cx="1055289" cy="1055289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2700" tIns="12700" rIns="12700" bIns="12700" numCol="1" spcCol="1270" anchor="ctr" anchorCtr="0">
                  <a:noAutofit/>
                </a:bodyPr>
                <a:lstStyle/>
                <a:p>
                  <a:pPr marL="0" lvl="0" indent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2000" b="1" i="0" kern="1200" baseline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Parent(s) Assets</a:t>
                  </a:r>
                  <a:endParaRPr lang="en-US" sz="2000" b="1" i="0" kern="1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760F262-E232-C9EC-BD9A-32B903622E39}"/>
                  </a:ext>
                </a:extLst>
              </p:cNvPr>
              <p:cNvGrpSpPr/>
              <p:nvPr/>
            </p:nvGrpSpPr>
            <p:grpSpPr>
              <a:xfrm>
                <a:off x="8659917" y="5193280"/>
                <a:ext cx="1492405" cy="1492405"/>
                <a:chOff x="3317797" y="3906802"/>
                <a:chExt cx="1492405" cy="1492405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4A82B4C1-FD92-425B-6E03-BD04C476F872}"/>
                    </a:ext>
                  </a:extLst>
                </p:cNvPr>
                <p:cNvSpPr/>
                <p:nvPr/>
              </p:nvSpPr>
              <p:spPr>
                <a:xfrm>
                  <a:off x="3317797" y="3906802"/>
                  <a:ext cx="1492405" cy="1492405"/>
                </a:xfrm>
                <a:prstGeom prst="ellipse">
                  <a:avLst/>
                </a:prstGeom>
                <a:solidFill>
                  <a:srgbClr val="009F9A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Oval 10">
                  <a:extLst>
                    <a:ext uri="{FF2B5EF4-FFF2-40B4-BE49-F238E27FC236}">
                      <a16:creationId xmlns:a16="http://schemas.microsoft.com/office/drawing/2014/main" id="{2492B70E-E133-B7C5-1C17-675AFEF04FB5}"/>
                    </a:ext>
                  </a:extLst>
                </p:cNvPr>
                <p:cNvSpPr txBox="1"/>
                <p:nvPr/>
              </p:nvSpPr>
              <p:spPr>
                <a:xfrm>
                  <a:off x="3536355" y="4125360"/>
                  <a:ext cx="1055289" cy="1055289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2700" tIns="12700" rIns="12700" bIns="12700" numCol="1" spcCol="1270" anchor="ctr" anchorCtr="0">
                  <a:noAutofit/>
                </a:bodyPr>
                <a:lstStyle/>
                <a:p>
                  <a:pPr marL="0" lvl="0" indent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2000" b="1" i="0" kern="1200" baseline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Student Assets</a:t>
                  </a:r>
                  <a:endParaRPr lang="en-US" sz="2000" b="1" i="0" kern="1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274C05B-02AD-4D09-AA72-FBEABCCC13CF}"/>
                  </a:ext>
                </a:extLst>
              </p:cNvPr>
              <p:cNvGrpSpPr/>
              <p:nvPr/>
            </p:nvGrpSpPr>
            <p:grpSpPr>
              <a:xfrm>
                <a:off x="6716245" y="3249608"/>
                <a:ext cx="1492405" cy="1492405"/>
                <a:chOff x="1374125" y="1963130"/>
                <a:chExt cx="1492405" cy="1492405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4E1BC061-67B2-0238-3722-975911688AFF}"/>
                    </a:ext>
                  </a:extLst>
                </p:cNvPr>
                <p:cNvSpPr/>
                <p:nvPr/>
              </p:nvSpPr>
              <p:spPr>
                <a:xfrm>
                  <a:off x="1374125" y="1963130"/>
                  <a:ext cx="1492405" cy="1492405"/>
                </a:xfrm>
                <a:prstGeom prst="ellipse">
                  <a:avLst/>
                </a:prstGeom>
                <a:solidFill>
                  <a:srgbClr val="3F1F61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" name="Oval 12">
                  <a:extLst>
                    <a:ext uri="{FF2B5EF4-FFF2-40B4-BE49-F238E27FC236}">
                      <a16:creationId xmlns:a16="http://schemas.microsoft.com/office/drawing/2014/main" id="{63C9527C-80B8-8787-E618-1392A57D771C}"/>
                    </a:ext>
                  </a:extLst>
                </p:cNvPr>
                <p:cNvSpPr txBox="1"/>
                <p:nvPr/>
              </p:nvSpPr>
              <p:spPr>
                <a:xfrm>
                  <a:off x="1592683" y="2181688"/>
                  <a:ext cx="1055289" cy="1055289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2700" tIns="12700" rIns="12700" bIns="12700" numCol="1" spcCol="1270" anchor="ctr" anchorCtr="0">
                  <a:noAutofit/>
                </a:bodyPr>
                <a:lstStyle/>
                <a:p>
                  <a:pPr marL="0" lvl="0" indent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2000" b="1" i="0" kern="1200" baseline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Parent(s) Income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59CB5B9-AF24-1378-0D3C-698E3E0D020B}"/>
                </a:ext>
              </a:extLst>
            </p:cNvPr>
            <p:cNvGrpSpPr/>
            <p:nvPr/>
          </p:nvGrpSpPr>
          <p:grpSpPr>
            <a:xfrm>
              <a:off x="5982885" y="2562318"/>
              <a:ext cx="33050" cy="470785"/>
              <a:chOff x="4039853" y="1492374"/>
              <a:chExt cx="33050" cy="470785"/>
            </a:xfrm>
          </p:grpSpPr>
          <p:sp>
            <p:nvSpPr>
              <p:cNvPr id="31" name="Straight Connector 3">
                <a:extLst>
                  <a:ext uri="{FF2B5EF4-FFF2-40B4-BE49-F238E27FC236}">
                    <a16:creationId xmlns:a16="http://schemas.microsoft.com/office/drawing/2014/main" id="{AE9574EB-663E-7120-9542-C5648BC3A3A7}"/>
                  </a:ext>
                </a:extLst>
              </p:cNvPr>
              <p:cNvSpPr/>
              <p:nvPr/>
            </p:nvSpPr>
            <p:spPr>
              <a:xfrm rot="16173307">
                <a:off x="3820985" y="1711242"/>
                <a:ext cx="470785" cy="3305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6525"/>
                    </a:moveTo>
                    <a:lnTo>
                      <a:pt x="470785" y="16525"/>
                    </a:lnTo>
                  </a:path>
                </a:pathLst>
              </a:custGeom>
              <a:noFill/>
              <a:ln w="127000">
                <a:solidFill>
                  <a:srgbClr val="4B658D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Straight Connector 4">
                <a:extLst>
                  <a:ext uri="{FF2B5EF4-FFF2-40B4-BE49-F238E27FC236}">
                    <a16:creationId xmlns:a16="http://schemas.microsoft.com/office/drawing/2014/main" id="{E79CA15B-B502-49AA-936D-EEFADDAF547F}"/>
                  </a:ext>
                </a:extLst>
              </p:cNvPr>
              <p:cNvSpPr txBox="1"/>
              <p:nvPr/>
            </p:nvSpPr>
            <p:spPr>
              <a:xfrm rot="26973307">
                <a:off x="4044608" y="1715998"/>
                <a:ext cx="23539" cy="2353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700" tIns="0" rIns="12700" bIns="0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500" kern="120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9D0B252-F7CB-E389-2E11-79AC0F87C5AD}"/>
                </a:ext>
              </a:extLst>
            </p:cNvPr>
            <p:cNvGrpSpPr/>
            <p:nvPr/>
          </p:nvGrpSpPr>
          <p:grpSpPr>
            <a:xfrm>
              <a:off x="6753234" y="3762752"/>
              <a:ext cx="451266" cy="33050"/>
              <a:chOff x="4810202" y="2692808"/>
              <a:chExt cx="451266" cy="33050"/>
            </a:xfrm>
          </p:grpSpPr>
          <p:sp>
            <p:nvSpPr>
              <p:cNvPr id="29" name="Straight Connector 5">
                <a:extLst>
                  <a:ext uri="{FF2B5EF4-FFF2-40B4-BE49-F238E27FC236}">
                    <a16:creationId xmlns:a16="http://schemas.microsoft.com/office/drawing/2014/main" id="{9AF0FBE9-B1B8-D24F-C376-89823AD2B10D}"/>
                  </a:ext>
                </a:extLst>
              </p:cNvPr>
              <p:cNvSpPr/>
              <p:nvPr/>
            </p:nvSpPr>
            <p:spPr>
              <a:xfrm>
                <a:off x="4810202" y="2692808"/>
                <a:ext cx="451266" cy="3305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6525"/>
                    </a:moveTo>
                    <a:lnTo>
                      <a:pt x="451266" y="16525"/>
                    </a:lnTo>
                  </a:path>
                </a:pathLst>
              </a:custGeom>
              <a:noFill/>
              <a:ln w="127000">
                <a:solidFill>
                  <a:srgbClr val="4B658D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Straight Connector 6">
                <a:extLst>
                  <a:ext uri="{FF2B5EF4-FFF2-40B4-BE49-F238E27FC236}">
                    <a16:creationId xmlns:a16="http://schemas.microsoft.com/office/drawing/2014/main" id="{05586562-4D8D-CB1E-0E3D-8D6A82A269D2}"/>
                  </a:ext>
                </a:extLst>
              </p:cNvPr>
              <p:cNvSpPr txBox="1"/>
              <p:nvPr/>
            </p:nvSpPr>
            <p:spPr>
              <a:xfrm>
                <a:off x="5024554" y="2698051"/>
                <a:ext cx="22563" cy="225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700" tIns="0" rIns="12700" bIns="0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500" kern="120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2708105-D968-3421-FCA6-013348C58E91}"/>
                </a:ext>
              </a:extLst>
            </p:cNvPr>
            <p:cNvGrpSpPr/>
            <p:nvPr/>
          </p:nvGrpSpPr>
          <p:grpSpPr>
            <a:xfrm>
              <a:off x="5990506" y="4525480"/>
              <a:ext cx="33050" cy="451266"/>
              <a:chOff x="4047474" y="3455536"/>
              <a:chExt cx="33050" cy="451266"/>
            </a:xfrm>
          </p:grpSpPr>
          <p:sp>
            <p:nvSpPr>
              <p:cNvPr id="27" name="Straight Connector 7">
                <a:extLst>
                  <a:ext uri="{FF2B5EF4-FFF2-40B4-BE49-F238E27FC236}">
                    <a16:creationId xmlns:a16="http://schemas.microsoft.com/office/drawing/2014/main" id="{25B89A35-197F-8EDB-1931-CBA23C22153C}"/>
                  </a:ext>
                </a:extLst>
              </p:cNvPr>
              <p:cNvSpPr/>
              <p:nvPr/>
            </p:nvSpPr>
            <p:spPr>
              <a:xfrm rot="5400000">
                <a:off x="3838366" y="3664644"/>
                <a:ext cx="451266" cy="3305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6525"/>
                    </a:moveTo>
                    <a:lnTo>
                      <a:pt x="451266" y="16525"/>
                    </a:lnTo>
                  </a:path>
                </a:pathLst>
              </a:custGeom>
              <a:noFill/>
              <a:ln w="127000">
                <a:solidFill>
                  <a:srgbClr val="4B658D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Straight Connector 8">
                <a:extLst>
                  <a:ext uri="{FF2B5EF4-FFF2-40B4-BE49-F238E27FC236}">
                    <a16:creationId xmlns:a16="http://schemas.microsoft.com/office/drawing/2014/main" id="{D987A49A-DEA1-C89C-7644-D4E34060FB9E}"/>
                  </a:ext>
                </a:extLst>
              </p:cNvPr>
              <p:cNvSpPr txBox="1"/>
              <p:nvPr/>
            </p:nvSpPr>
            <p:spPr>
              <a:xfrm rot="5400000">
                <a:off x="4052718" y="3669887"/>
                <a:ext cx="22563" cy="225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700" tIns="0" rIns="12700" bIns="0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500" kern="120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BF82E4-708F-2199-C672-9A4538E7461B}"/>
                </a:ext>
              </a:extLst>
            </p:cNvPr>
            <p:cNvGrpSpPr/>
            <p:nvPr/>
          </p:nvGrpSpPr>
          <p:grpSpPr>
            <a:xfrm>
              <a:off x="4809562" y="3762752"/>
              <a:ext cx="451266" cy="33050"/>
              <a:chOff x="2866530" y="2692808"/>
              <a:chExt cx="451266" cy="33050"/>
            </a:xfrm>
          </p:grpSpPr>
          <p:sp>
            <p:nvSpPr>
              <p:cNvPr id="25" name="Straight Connector 9">
                <a:extLst>
                  <a:ext uri="{FF2B5EF4-FFF2-40B4-BE49-F238E27FC236}">
                    <a16:creationId xmlns:a16="http://schemas.microsoft.com/office/drawing/2014/main" id="{BD383DED-5A9A-AFB9-9406-42C4BF0D5D57}"/>
                  </a:ext>
                </a:extLst>
              </p:cNvPr>
              <p:cNvSpPr/>
              <p:nvPr/>
            </p:nvSpPr>
            <p:spPr>
              <a:xfrm rot="10800000">
                <a:off x="2866530" y="2692808"/>
                <a:ext cx="451266" cy="3305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6525"/>
                    </a:moveTo>
                    <a:lnTo>
                      <a:pt x="451266" y="16525"/>
                    </a:lnTo>
                  </a:path>
                </a:pathLst>
              </a:custGeom>
              <a:noFill/>
              <a:ln w="127000">
                <a:solidFill>
                  <a:srgbClr val="4B658D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Straight Connector 10">
                <a:extLst>
                  <a:ext uri="{FF2B5EF4-FFF2-40B4-BE49-F238E27FC236}">
                    <a16:creationId xmlns:a16="http://schemas.microsoft.com/office/drawing/2014/main" id="{5F3AE7EE-642D-7801-66E5-1A1B007E8994}"/>
                  </a:ext>
                </a:extLst>
              </p:cNvPr>
              <p:cNvSpPr txBox="1"/>
              <p:nvPr/>
            </p:nvSpPr>
            <p:spPr>
              <a:xfrm rot="21600000">
                <a:off x="3080882" y="2698051"/>
                <a:ext cx="22563" cy="225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700" tIns="0" rIns="12700" bIns="0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500" kern="1200"/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EEF6F63-7312-1775-5A3B-F4BD2F8F832D}"/>
              </a:ext>
            </a:extLst>
          </p:cNvPr>
          <p:cNvSpPr txBox="1"/>
          <p:nvPr/>
        </p:nvSpPr>
        <p:spPr>
          <a:xfrm>
            <a:off x="225913" y="611828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Visit </a:t>
            </a:r>
            <a:r>
              <a:rPr lang="en-US" sz="3200" b="1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INvestEdIndiana.org</a:t>
            </a:r>
            <a:r>
              <a:rPr lang="en-US" sz="3200" b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/FAFSA</a:t>
            </a:r>
          </a:p>
        </p:txBody>
      </p:sp>
    </p:spTree>
    <p:extLst>
      <p:ext uri="{BB962C8B-B14F-4D97-AF65-F5344CB8AC3E}">
        <p14:creationId xmlns:p14="http://schemas.microsoft.com/office/powerpoint/2010/main" val="405272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6D6D4-7CC3-4385-73FA-B1EB5B9D4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FAFSA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C064E40-F2E3-7FA3-9EB5-8E359A5BA483}"/>
              </a:ext>
            </a:extLst>
          </p:cNvPr>
          <p:cNvSpPr txBox="1">
            <a:spLocks/>
          </p:cNvSpPr>
          <p:nvPr/>
        </p:nvSpPr>
        <p:spPr>
          <a:xfrm>
            <a:off x="420617" y="1081153"/>
            <a:ext cx="7522975" cy="3802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rgbClr val="1F2B54"/>
                </a:solidFill>
                <a:latin typeface="Brandon Text Medium" panose="020B0503020203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F2B5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F2B5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F2B5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F2B5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5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>
                <a:latin typeface="Calibri" panose="020F0502020204030204" pitchFamily="34" charset="0"/>
                <a:cs typeface="Calibri" panose="020F0502020204030204" pitchFamily="34" charset="0"/>
              </a:rPr>
              <a:t>Opens on October 1</a:t>
            </a:r>
            <a:r>
              <a:rPr lang="en-US" sz="2500" baseline="3000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500">
                <a:latin typeface="Calibri" panose="020F0502020204030204" pitchFamily="34" charset="0"/>
                <a:cs typeface="Calibri" panose="020F0502020204030204" pitchFamily="34" charset="0"/>
              </a:rPr>
              <a:t> each year</a:t>
            </a:r>
          </a:p>
          <a:p>
            <a: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5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>
                <a:latin typeface="Calibri" panose="020F0502020204030204" pitchFamily="34" charset="0"/>
                <a:cs typeface="Calibri" panose="020F0502020204030204" pitchFamily="34" charset="0"/>
              </a:rPr>
              <a:t>Uses completed tax data </a:t>
            </a:r>
            <a:r>
              <a:rPr lang="en-US" sz="1800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(prior/prior)</a:t>
            </a:r>
            <a:endParaRPr lang="en-US" sz="3200" b="1">
              <a:solidFill>
                <a:srgbClr val="A5264A"/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endParaRPr lang="en-US" sz="3200" b="1"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endParaRPr lang="en-US" sz="3200" b="1"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endParaRPr lang="en-US" sz="2400" b="1"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endParaRPr lang="en-US" sz="3200" b="1"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endParaRPr lang="en-US" sz="3200" b="1"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endParaRPr lang="en-US" sz="1050" b="1"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3200" b="1">
                <a:latin typeface="Merriweather" panose="02000000000000000000" pitchFamily="2" charset="77"/>
                <a:cs typeface="Merriweather" panose="02000000000000000000" pitchFamily="2" charset="77"/>
              </a:rPr>
              <a:t>Know deadlines</a:t>
            </a:r>
          </a:p>
          <a:p>
            <a:pPr marL="1143000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500">
                <a:latin typeface="Calibri" panose="020F0502020204030204" pitchFamily="34" charset="0"/>
                <a:cs typeface="Calibri" panose="020F0502020204030204" pitchFamily="34" charset="0"/>
              </a:rPr>
              <a:t>State of Indiana priority deadline – </a:t>
            </a:r>
            <a:r>
              <a:rPr lang="en-US" sz="2500" b="1">
                <a:solidFill>
                  <a:srgbClr val="F076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15th</a:t>
            </a:r>
          </a:p>
          <a:p>
            <a:pPr marL="1143000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500">
                <a:latin typeface="Calibri" panose="020F0502020204030204" pitchFamily="34" charset="0"/>
                <a:cs typeface="Calibri" panose="020F0502020204030204" pitchFamily="34" charset="0"/>
              </a:rPr>
              <a:t>Colleges–Ask them</a:t>
            </a:r>
          </a:p>
          <a:p>
            <a: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500">
              <a:latin typeface="Brandon Text Regular" panose="020B0503020203060203" pitchFamily="34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008EC1-8618-AAEF-2D6C-6D03727A45CB}"/>
              </a:ext>
            </a:extLst>
          </p:cNvPr>
          <p:cNvGrpSpPr/>
          <p:nvPr/>
        </p:nvGrpSpPr>
        <p:grpSpPr>
          <a:xfrm>
            <a:off x="10228364" y="5151564"/>
            <a:ext cx="1432928" cy="1432929"/>
            <a:chOff x="9120530" y="2911167"/>
            <a:chExt cx="1589384" cy="1589384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6369CFA-944B-206A-D09E-767A965DCA20}"/>
                </a:ext>
              </a:extLst>
            </p:cNvPr>
            <p:cNvSpPr/>
            <p:nvPr/>
          </p:nvSpPr>
          <p:spPr>
            <a:xfrm>
              <a:off x="9120530" y="3594450"/>
              <a:ext cx="1589384" cy="906101"/>
            </a:xfrm>
            <a:custGeom>
              <a:avLst/>
              <a:gdLst>
                <a:gd name="connsiteX0" fmla="*/ 8705 w 1589384"/>
                <a:gd name="connsiteY0" fmla="*/ 0 h 906101"/>
                <a:gd name="connsiteX1" fmla="*/ 1580679 w 1589384"/>
                <a:gd name="connsiteY1" fmla="*/ 0 h 906101"/>
                <a:gd name="connsiteX2" fmla="*/ 1585281 w 1589384"/>
                <a:gd name="connsiteY2" fmla="*/ 30156 h 906101"/>
                <a:gd name="connsiteX3" fmla="*/ 1589384 w 1589384"/>
                <a:gd name="connsiteY3" fmla="*/ 111409 h 906101"/>
                <a:gd name="connsiteX4" fmla="*/ 794692 w 1589384"/>
                <a:gd name="connsiteY4" fmla="*/ 906101 h 906101"/>
                <a:gd name="connsiteX5" fmla="*/ 0 w 1589384"/>
                <a:gd name="connsiteY5" fmla="*/ 111409 h 906101"/>
                <a:gd name="connsiteX6" fmla="*/ 4103 w 1589384"/>
                <a:gd name="connsiteY6" fmla="*/ 30156 h 906101"/>
                <a:gd name="connsiteX7" fmla="*/ 8705 w 1589384"/>
                <a:gd name="connsiteY7" fmla="*/ 0 h 906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9384" h="906101">
                  <a:moveTo>
                    <a:pt x="8705" y="0"/>
                  </a:moveTo>
                  <a:lnTo>
                    <a:pt x="1580679" y="0"/>
                  </a:lnTo>
                  <a:lnTo>
                    <a:pt x="1585281" y="30156"/>
                  </a:lnTo>
                  <a:cubicBezTo>
                    <a:pt x="1587994" y="56872"/>
                    <a:pt x="1589384" y="83978"/>
                    <a:pt x="1589384" y="111409"/>
                  </a:cubicBezTo>
                  <a:cubicBezTo>
                    <a:pt x="1589384" y="550305"/>
                    <a:pt x="1233588" y="906101"/>
                    <a:pt x="794692" y="906101"/>
                  </a:cubicBezTo>
                  <a:cubicBezTo>
                    <a:pt x="355796" y="906101"/>
                    <a:pt x="0" y="550305"/>
                    <a:pt x="0" y="111409"/>
                  </a:cubicBezTo>
                  <a:cubicBezTo>
                    <a:pt x="0" y="83978"/>
                    <a:pt x="1390" y="56872"/>
                    <a:pt x="4103" y="30156"/>
                  </a:cubicBezTo>
                  <a:lnTo>
                    <a:pt x="8705" y="0"/>
                  </a:lnTo>
                  <a:close/>
                </a:path>
              </a:pathLst>
            </a:custGeom>
            <a:solidFill>
              <a:srgbClr val="4B658D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8DC5AF4-3E75-E1C7-427F-BF1F6898AF8C}"/>
                </a:ext>
              </a:extLst>
            </p:cNvPr>
            <p:cNvSpPr/>
            <p:nvPr/>
          </p:nvSpPr>
          <p:spPr>
            <a:xfrm>
              <a:off x="9120530" y="2911167"/>
              <a:ext cx="1571974" cy="683283"/>
            </a:xfrm>
            <a:custGeom>
              <a:avLst/>
              <a:gdLst>
                <a:gd name="connsiteX0" fmla="*/ 785987 w 1571974"/>
                <a:gd name="connsiteY0" fmla="*/ 0 h 683283"/>
                <a:gd name="connsiteX1" fmla="*/ 1564534 w 1571974"/>
                <a:gd name="connsiteY1" fmla="*/ 634534 h 683283"/>
                <a:gd name="connsiteX2" fmla="*/ 1571974 w 1571974"/>
                <a:gd name="connsiteY2" fmla="*/ 683283 h 683283"/>
                <a:gd name="connsiteX3" fmla="*/ 0 w 1571974"/>
                <a:gd name="connsiteY3" fmla="*/ 683283 h 683283"/>
                <a:gd name="connsiteX4" fmla="*/ 7440 w 1571974"/>
                <a:gd name="connsiteY4" fmla="*/ 634534 h 683283"/>
                <a:gd name="connsiteX5" fmla="*/ 785987 w 1571974"/>
                <a:gd name="connsiteY5" fmla="*/ 0 h 683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71974" h="683283">
                  <a:moveTo>
                    <a:pt x="785987" y="0"/>
                  </a:moveTo>
                  <a:cubicBezTo>
                    <a:pt x="1170021" y="0"/>
                    <a:pt x="1490432" y="272407"/>
                    <a:pt x="1564534" y="634534"/>
                  </a:cubicBezTo>
                  <a:lnTo>
                    <a:pt x="1571974" y="683283"/>
                  </a:lnTo>
                  <a:lnTo>
                    <a:pt x="0" y="683283"/>
                  </a:lnTo>
                  <a:lnTo>
                    <a:pt x="7440" y="634534"/>
                  </a:lnTo>
                  <a:cubicBezTo>
                    <a:pt x="81542" y="272407"/>
                    <a:pt x="401953" y="0"/>
                    <a:pt x="785987" y="0"/>
                  </a:cubicBezTo>
                  <a:close/>
                </a:path>
              </a:pathLst>
            </a:custGeom>
            <a:solidFill>
              <a:srgbClr val="4B658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832E47-4F1A-05D2-99CD-FC181937D2AB}"/>
                </a:ext>
              </a:extLst>
            </p:cNvPr>
            <p:cNvSpPr txBox="1"/>
            <p:nvPr/>
          </p:nvSpPr>
          <p:spPr>
            <a:xfrm>
              <a:off x="9402020" y="3093772"/>
              <a:ext cx="10089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APRIL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F328D6-3B7A-5298-319D-CB24A9F756A8}"/>
                </a:ext>
              </a:extLst>
            </p:cNvPr>
            <p:cNvSpPr txBox="1"/>
            <p:nvPr/>
          </p:nvSpPr>
          <p:spPr>
            <a:xfrm>
              <a:off x="9254756" y="3631444"/>
              <a:ext cx="13933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4B658D"/>
                  </a:solidFill>
                  <a:latin typeface="Merriweather" pitchFamily="2" charset="77"/>
                </a:rPr>
                <a:t>15</a:t>
              </a:r>
              <a:r>
                <a:rPr lang="en-US" sz="4000" b="1" baseline="30000">
                  <a:solidFill>
                    <a:srgbClr val="4B658D"/>
                  </a:solidFill>
                  <a:latin typeface="Merriweather" pitchFamily="2" charset="77"/>
                </a:rPr>
                <a:t>th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605082-327F-78C2-273D-9DA969A30259}"/>
              </a:ext>
            </a:extLst>
          </p:cNvPr>
          <p:cNvGrpSpPr/>
          <p:nvPr/>
        </p:nvGrpSpPr>
        <p:grpSpPr>
          <a:xfrm>
            <a:off x="6096000" y="1194958"/>
            <a:ext cx="1589384" cy="1607166"/>
            <a:chOff x="6291567" y="2606254"/>
            <a:chExt cx="1589384" cy="146106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5AF4CB2-67BE-59C6-B4D0-341F9B224902}"/>
                </a:ext>
              </a:extLst>
            </p:cNvPr>
            <p:cNvSpPr/>
            <p:nvPr/>
          </p:nvSpPr>
          <p:spPr>
            <a:xfrm>
              <a:off x="6291567" y="2606254"/>
              <a:ext cx="1589384" cy="624850"/>
            </a:xfrm>
            <a:custGeom>
              <a:avLst/>
              <a:gdLst>
                <a:gd name="connsiteX0" fmla="*/ 264903 w 1589384"/>
                <a:gd name="connsiteY0" fmla="*/ 0 h 624850"/>
                <a:gd name="connsiteX1" fmla="*/ 1324481 w 1589384"/>
                <a:gd name="connsiteY1" fmla="*/ 0 h 624850"/>
                <a:gd name="connsiteX2" fmla="*/ 1589384 w 1589384"/>
                <a:gd name="connsiteY2" fmla="*/ 264903 h 624850"/>
                <a:gd name="connsiteX3" fmla="*/ 1589384 w 1589384"/>
                <a:gd name="connsiteY3" fmla="*/ 624850 h 624850"/>
                <a:gd name="connsiteX4" fmla="*/ 0 w 1589384"/>
                <a:gd name="connsiteY4" fmla="*/ 624850 h 624850"/>
                <a:gd name="connsiteX5" fmla="*/ 0 w 1589384"/>
                <a:gd name="connsiteY5" fmla="*/ 264903 h 624850"/>
                <a:gd name="connsiteX6" fmla="*/ 264903 w 1589384"/>
                <a:gd name="connsiteY6" fmla="*/ 0 h 6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9384" h="624850">
                  <a:moveTo>
                    <a:pt x="264903" y="0"/>
                  </a:moveTo>
                  <a:lnTo>
                    <a:pt x="1324481" y="0"/>
                  </a:lnTo>
                  <a:cubicBezTo>
                    <a:pt x="1470783" y="0"/>
                    <a:pt x="1589384" y="118601"/>
                    <a:pt x="1589384" y="264903"/>
                  </a:cubicBezTo>
                  <a:lnTo>
                    <a:pt x="1589384" y="624850"/>
                  </a:lnTo>
                  <a:lnTo>
                    <a:pt x="0" y="624850"/>
                  </a:lnTo>
                  <a:lnTo>
                    <a:pt x="0" y="264903"/>
                  </a:lnTo>
                  <a:cubicBezTo>
                    <a:pt x="0" y="118601"/>
                    <a:pt x="118601" y="0"/>
                    <a:pt x="264903" y="0"/>
                  </a:cubicBezTo>
                  <a:close/>
                </a:path>
              </a:pathLst>
            </a:custGeom>
            <a:solidFill>
              <a:srgbClr val="3F1F6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FC60165-A0B3-4510-005E-78C1210722AC}"/>
                </a:ext>
              </a:extLst>
            </p:cNvPr>
            <p:cNvSpPr/>
            <p:nvPr/>
          </p:nvSpPr>
          <p:spPr>
            <a:xfrm>
              <a:off x="6291567" y="3231104"/>
              <a:ext cx="1589384" cy="836210"/>
            </a:xfrm>
            <a:custGeom>
              <a:avLst/>
              <a:gdLst>
                <a:gd name="connsiteX0" fmla="*/ 0 w 1589384"/>
                <a:gd name="connsiteY0" fmla="*/ 0 h 964534"/>
                <a:gd name="connsiteX1" fmla="*/ 1589384 w 1589384"/>
                <a:gd name="connsiteY1" fmla="*/ 0 h 964534"/>
                <a:gd name="connsiteX2" fmla="*/ 1589384 w 1589384"/>
                <a:gd name="connsiteY2" fmla="*/ 699631 h 964534"/>
                <a:gd name="connsiteX3" fmla="*/ 1324481 w 1589384"/>
                <a:gd name="connsiteY3" fmla="*/ 964534 h 964534"/>
                <a:gd name="connsiteX4" fmla="*/ 264903 w 1589384"/>
                <a:gd name="connsiteY4" fmla="*/ 964534 h 964534"/>
                <a:gd name="connsiteX5" fmla="*/ 0 w 1589384"/>
                <a:gd name="connsiteY5" fmla="*/ 699631 h 964534"/>
                <a:gd name="connsiteX6" fmla="*/ 0 w 1589384"/>
                <a:gd name="connsiteY6" fmla="*/ 0 h 96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9384" h="964534">
                  <a:moveTo>
                    <a:pt x="0" y="0"/>
                  </a:moveTo>
                  <a:lnTo>
                    <a:pt x="1589384" y="0"/>
                  </a:lnTo>
                  <a:lnTo>
                    <a:pt x="1589384" y="699631"/>
                  </a:lnTo>
                  <a:cubicBezTo>
                    <a:pt x="1589384" y="845933"/>
                    <a:pt x="1470783" y="964534"/>
                    <a:pt x="1324481" y="964534"/>
                  </a:cubicBezTo>
                  <a:lnTo>
                    <a:pt x="264903" y="964534"/>
                  </a:lnTo>
                  <a:cubicBezTo>
                    <a:pt x="118601" y="964534"/>
                    <a:pt x="0" y="845933"/>
                    <a:pt x="0" y="6996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F1F6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C59BB4-F991-DF9C-5EEC-1630FE4D5E62}"/>
                </a:ext>
              </a:extLst>
            </p:cNvPr>
            <p:cNvSpPr txBox="1"/>
            <p:nvPr/>
          </p:nvSpPr>
          <p:spPr>
            <a:xfrm>
              <a:off x="6340573" y="2718507"/>
              <a:ext cx="14913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OCTOBER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391306-614A-40FD-A20E-36FF9226714E}"/>
                </a:ext>
              </a:extLst>
            </p:cNvPr>
            <p:cNvSpPr txBox="1"/>
            <p:nvPr/>
          </p:nvSpPr>
          <p:spPr>
            <a:xfrm>
              <a:off x="6427679" y="3164216"/>
              <a:ext cx="1393355" cy="839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3F1F61"/>
                  </a:solidFill>
                  <a:latin typeface="Merriweather" pitchFamily="2" charset="77"/>
                </a:rPr>
                <a:t>1</a:t>
              </a:r>
              <a:r>
                <a:rPr lang="en-US" sz="4000" b="1" baseline="30000">
                  <a:solidFill>
                    <a:srgbClr val="3F1F61"/>
                  </a:solidFill>
                  <a:latin typeface="Merriweather" pitchFamily="2" charset="77"/>
                </a:rPr>
                <a:t>st</a:t>
              </a:r>
              <a:endParaRPr lang="en-US" sz="4000" b="1" baseline="30000">
                <a:solidFill>
                  <a:srgbClr val="F0762E"/>
                </a:solidFill>
                <a:latin typeface="Merriweather" pitchFamily="2" charset="77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6416E4D-2C2D-E69E-D6C8-B0184DB0B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281" y="2966754"/>
            <a:ext cx="9999662" cy="196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34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09950-8CB2-8A0F-7633-1CCFB5237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6435"/>
            <a:ext cx="10515600" cy="1325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Benefits of Continuing Education</a:t>
            </a:r>
          </a:p>
        </p:txBody>
      </p:sp>
    </p:spTree>
    <p:extLst>
      <p:ext uri="{BB962C8B-B14F-4D97-AF65-F5344CB8AC3E}">
        <p14:creationId xmlns:p14="http://schemas.microsoft.com/office/powerpoint/2010/main" val="2978880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E67C5-A32F-0B59-B65E-2D6609F43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/>
              <a:t>Managing Costs</a:t>
            </a:r>
          </a:p>
        </p:txBody>
      </p:sp>
    </p:spTree>
    <p:extLst>
      <p:ext uri="{BB962C8B-B14F-4D97-AF65-F5344CB8AC3E}">
        <p14:creationId xmlns:p14="http://schemas.microsoft.com/office/powerpoint/2010/main" val="91109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3D203-532B-ACE8-5DA8-840BC8B3FA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018" y="1126713"/>
            <a:ext cx="11456982" cy="28135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Ways to limit college costs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Advanced placement (AP) &amp; dual credit courses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Commuting versus living on campus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Summer and/or online courses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Estimate your financial aid &amp; costs using a </a:t>
            </a:r>
            <a:r>
              <a:rPr lang="en-US" b="1">
                <a:solidFill>
                  <a:srgbClr val="AD29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Net Price Calculator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85D85-7AA6-2098-45D8-448947018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Managing Costs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61738D8-BFA3-CB7B-1780-325BE8658EDD}"/>
              </a:ext>
            </a:extLst>
          </p:cNvPr>
          <p:cNvGrpSpPr>
            <a:grpSpLocks noChangeAspect="1"/>
          </p:cNvGrpSpPr>
          <p:nvPr/>
        </p:nvGrpSpPr>
        <p:grpSpPr>
          <a:xfrm>
            <a:off x="9187090" y="3775225"/>
            <a:ext cx="1371600" cy="1371600"/>
            <a:chOff x="9575029" y="4390705"/>
            <a:chExt cx="2088677" cy="208867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7B2CDFF-F9E8-44FE-70CF-0D0AF92FEE14}"/>
                </a:ext>
              </a:extLst>
            </p:cNvPr>
            <p:cNvSpPr/>
            <p:nvPr/>
          </p:nvSpPr>
          <p:spPr>
            <a:xfrm>
              <a:off x="9673608" y="4489284"/>
              <a:ext cx="1891520" cy="1891520"/>
            </a:xfrm>
            <a:prstGeom prst="ellipse">
              <a:avLst/>
            </a:prstGeom>
            <a:solidFill>
              <a:srgbClr val="1F2B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E0890DC-CBF8-DAD1-6936-708DA46FC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75029" y="4390705"/>
              <a:ext cx="2088677" cy="208867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A4D82B-F8BF-8F9C-615A-BFD3F364F275}"/>
              </a:ext>
            </a:extLst>
          </p:cNvPr>
          <p:cNvGrpSpPr>
            <a:grpSpLocks noChangeAspect="1"/>
          </p:cNvGrpSpPr>
          <p:nvPr/>
        </p:nvGrpSpPr>
        <p:grpSpPr>
          <a:xfrm>
            <a:off x="1147756" y="3658330"/>
            <a:ext cx="1373411" cy="1371600"/>
            <a:chOff x="425604" y="4427455"/>
            <a:chExt cx="1891520" cy="193526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AF7F3D-FD7F-3305-C455-C021681A1A9F}"/>
                </a:ext>
              </a:extLst>
            </p:cNvPr>
            <p:cNvSpPr/>
            <p:nvPr/>
          </p:nvSpPr>
          <p:spPr>
            <a:xfrm>
              <a:off x="425604" y="4471197"/>
              <a:ext cx="1891520" cy="1891520"/>
            </a:xfrm>
            <a:prstGeom prst="ellipse">
              <a:avLst/>
            </a:prstGeom>
            <a:solidFill>
              <a:srgbClr val="F4C6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63F2D10-E409-60E6-2C1F-16E3CF1EA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1060" y="4427455"/>
              <a:ext cx="1751682" cy="175168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56B23E-6B66-BE50-D360-4D5F3A78E679}"/>
              </a:ext>
            </a:extLst>
          </p:cNvPr>
          <p:cNvGrpSpPr>
            <a:grpSpLocks noChangeAspect="1"/>
          </p:cNvGrpSpPr>
          <p:nvPr/>
        </p:nvGrpSpPr>
        <p:grpSpPr>
          <a:xfrm>
            <a:off x="5316372" y="3690602"/>
            <a:ext cx="1374579" cy="1371600"/>
            <a:chOff x="5232681" y="4427455"/>
            <a:chExt cx="2227395" cy="222739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FFDF5E2-BF0B-C478-EE6A-0A3AC40F29C5}"/>
                </a:ext>
              </a:extLst>
            </p:cNvPr>
            <p:cNvSpPr/>
            <p:nvPr/>
          </p:nvSpPr>
          <p:spPr>
            <a:xfrm>
              <a:off x="5400618" y="4595392"/>
              <a:ext cx="1891520" cy="1891520"/>
            </a:xfrm>
            <a:prstGeom prst="ellipse">
              <a:avLst/>
            </a:prstGeom>
            <a:solidFill>
              <a:srgbClr val="2D4FA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8896DCC4-0670-2889-EFCB-590A063D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32681" y="4427455"/>
              <a:ext cx="2227395" cy="2227395"/>
            </a:xfrm>
            <a:prstGeom prst="rect">
              <a:avLst/>
            </a:prstGeom>
          </p:spPr>
        </p:pic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5275B40-4104-9603-E0C2-5A23D74CB912}"/>
              </a:ext>
            </a:extLst>
          </p:cNvPr>
          <p:cNvSpPr/>
          <p:nvPr/>
        </p:nvSpPr>
        <p:spPr>
          <a:xfrm>
            <a:off x="3403458" y="4344130"/>
            <a:ext cx="766483" cy="212773"/>
          </a:xfrm>
          <a:prstGeom prst="roundRect">
            <a:avLst/>
          </a:pr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6E79C15-BB1B-7D08-E2B4-AD2BEF981D96}"/>
              </a:ext>
            </a:extLst>
          </p:cNvPr>
          <p:cNvGrpSpPr/>
          <p:nvPr/>
        </p:nvGrpSpPr>
        <p:grpSpPr>
          <a:xfrm>
            <a:off x="7499929" y="4172140"/>
            <a:ext cx="766483" cy="577770"/>
            <a:chOff x="3433904" y="5650633"/>
            <a:chExt cx="766483" cy="577770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DAD5DA2-2787-DA4F-9748-F7D82345DA2A}"/>
                </a:ext>
              </a:extLst>
            </p:cNvPr>
            <p:cNvSpPr/>
            <p:nvPr/>
          </p:nvSpPr>
          <p:spPr>
            <a:xfrm>
              <a:off x="3433904" y="5650633"/>
              <a:ext cx="766483" cy="212773"/>
            </a:xfrm>
            <a:prstGeom prst="roundRect">
              <a:avLst/>
            </a:prstGeom>
            <a:solidFill>
              <a:srgbClr val="F07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359D6320-62CA-77F8-4742-7A1416DBA563}"/>
                </a:ext>
              </a:extLst>
            </p:cNvPr>
            <p:cNvSpPr/>
            <p:nvPr/>
          </p:nvSpPr>
          <p:spPr>
            <a:xfrm>
              <a:off x="3433904" y="6015630"/>
              <a:ext cx="766483" cy="212773"/>
            </a:xfrm>
            <a:prstGeom prst="roundRect">
              <a:avLst/>
            </a:prstGeom>
            <a:solidFill>
              <a:srgbClr val="F07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0A50199-25FD-136D-66FA-CFD2B0A69DEC}"/>
              </a:ext>
            </a:extLst>
          </p:cNvPr>
          <p:cNvSpPr txBox="1"/>
          <p:nvPr/>
        </p:nvSpPr>
        <p:spPr>
          <a:xfrm>
            <a:off x="247146" y="5228905"/>
            <a:ext cx="3467485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>
                <a:solidFill>
                  <a:srgbClr val="2D4FA3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Cost of Attendance</a:t>
            </a:r>
          </a:p>
          <a:p>
            <a:pPr algn="ctr"/>
            <a:r>
              <a:rPr lang="en-US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(tuition &amp; fees, room &amp; board, books &amp; supplies, transportation &amp; miscellaneous personal expenses)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196BA-5AFC-EC65-6494-FFA076748852}"/>
              </a:ext>
            </a:extLst>
          </p:cNvPr>
          <p:cNvSpPr txBox="1"/>
          <p:nvPr/>
        </p:nvSpPr>
        <p:spPr>
          <a:xfrm>
            <a:off x="4746044" y="5228905"/>
            <a:ext cx="2753885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>
                <a:solidFill>
                  <a:srgbClr val="2D4FA3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FREE Money</a:t>
            </a:r>
          </a:p>
          <a:p>
            <a:pPr algn="ctr"/>
            <a:r>
              <a:rPr lang="en-US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(Grants &amp; scholarships</a:t>
            </a:r>
            <a:r>
              <a:rPr lang="en-US" sz="20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FBCB5E-C2B0-801F-3B98-8CBA23179C3D}"/>
              </a:ext>
            </a:extLst>
          </p:cNvPr>
          <p:cNvSpPr txBox="1"/>
          <p:nvPr/>
        </p:nvSpPr>
        <p:spPr>
          <a:xfrm>
            <a:off x="7695367" y="5228905"/>
            <a:ext cx="4355046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>
                <a:solidFill>
                  <a:srgbClr val="2D4FA3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Net Price</a:t>
            </a:r>
          </a:p>
          <a:p>
            <a:pPr algn="ctr"/>
            <a:r>
              <a:rPr lang="en-US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(Remaining cost covered by: Outside scholarships, student employment, savings/out of pocket, or loan programs)</a:t>
            </a:r>
          </a:p>
        </p:txBody>
      </p:sp>
    </p:spTree>
    <p:extLst>
      <p:ext uri="{BB962C8B-B14F-4D97-AF65-F5344CB8AC3E}">
        <p14:creationId xmlns:p14="http://schemas.microsoft.com/office/powerpoint/2010/main" val="1976788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3D203-532B-ACE8-5DA8-840BC8B3FA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3713" y="1286478"/>
            <a:ext cx="5692287" cy="515335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spc="42">
                <a:latin typeface="Merriweather" panose="02000000000000000000" pitchFamily="2" charset="77"/>
                <a:cs typeface="Merriweather" panose="02000000000000000000" pitchFamily="2" charset="77"/>
              </a:rPr>
              <a:t>Student Demographics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700" spc="42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 spc="42">
                <a:latin typeface="Calibri" panose="020F0502020204030204" pitchFamily="34" charset="0"/>
                <a:cs typeface="Calibri" panose="020F0502020204030204" pitchFamily="34" charset="0"/>
              </a:rPr>
              <a:t>Middle/low income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" spc="42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 spc="42">
                <a:latin typeface="Calibri" panose="020F0502020204030204" pitchFamily="34" charset="0"/>
                <a:cs typeface="Calibri" panose="020F0502020204030204" pitchFamily="34" charset="0"/>
              </a:rPr>
              <a:t>Above average GPA &amp; test scores</a:t>
            </a:r>
            <a:br>
              <a:rPr lang="en-US" sz="2500" spc="42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b="1" spc="42"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spc="42">
                <a:latin typeface="Merriweather" panose="02000000000000000000" pitchFamily="2" charset="77"/>
                <a:cs typeface="Merriweather" panose="02000000000000000000" pitchFamily="2" charset="77"/>
              </a:rPr>
              <a:t>Results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700" spc="42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 spc="42">
                <a:latin typeface="Calibri" panose="020F0502020204030204" pitchFamily="34" charset="0"/>
                <a:cs typeface="Calibri" panose="020F0502020204030204" pitchFamily="34" charset="0"/>
              </a:rPr>
              <a:t>Cost = </a:t>
            </a:r>
            <a:r>
              <a:rPr lang="en-US" sz="2500" spc="42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$27,900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" spc="42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 spc="42">
                <a:latin typeface="Calibri" panose="020F0502020204030204" pitchFamily="34" charset="0"/>
                <a:cs typeface="Calibri" panose="020F0502020204030204" pitchFamily="34" charset="0"/>
              </a:rPr>
              <a:t>Net Price = </a:t>
            </a:r>
            <a:r>
              <a:rPr lang="en-US" sz="2500" spc="42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$16,900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" spc="42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 spc="42">
                <a:latin typeface="Calibri" panose="020F0502020204030204" pitchFamily="34" charset="0"/>
                <a:cs typeface="Calibri" panose="020F0502020204030204" pitchFamily="34" charset="0"/>
              </a:rPr>
              <a:t>Remaining Cost = </a:t>
            </a:r>
            <a:r>
              <a:rPr lang="en-US" sz="2500" spc="42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$8,400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600" spc="42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spc="42">
                <a:latin typeface="Calibri" panose="020F0502020204030204" pitchFamily="34" charset="0"/>
                <a:cs typeface="Calibri" panose="020F0502020204030204" pitchFamily="34" charset="0"/>
              </a:rPr>
              <a:t>For a link to any college’s calculator visit:</a:t>
            </a:r>
          </a:p>
          <a:p>
            <a:pPr indent="-685800" algn="ctr">
              <a:lnSpc>
                <a:spcPct val="100000"/>
              </a:lnSpc>
              <a:spcBef>
                <a:spcPts val="0"/>
              </a:spcBef>
            </a:pPr>
            <a:endParaRPr lang="en-US" sz="500" b="1" spc="42">
              <a:solidFill>
                <a:srgbClr val="2D4F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685800" algn="ctr">
              <a:lnSpc>
                <a:spcPct val="100000"/>
              </a:lnSpc>
              <a:spcBef>
                <a:spcPts val="0"/>
              </a:spcBef>
            </a:pPr>
            <a:r>
              <a:rPr lang="en-US" sz="3200" b="1" spc="42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INvestEdIndiana.org</a:t>
            </a:r>
            <a:r>
              <a:rPr lang="en-US" sz="3200" b="1" spc="42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/NPC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85D85-7AA6-2098-45D8-448947018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Net Price Calculator Example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E009D7-7150-5CFE-48A7-EC6D72EC6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391" y="1298701"/>
            <a:ext cx="4399187" cy="5128911"/>
          </a:xfrm>
          <a:prstGeom prst="rect">
            <a:avLst/>
          </a:prstGeom>
          <a:ln>
            <a:solidFill>
              <a:srgbClr val="3F1F6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FE0295-D60D-7C40-8D04-88FA109E28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19" y="1401434"/>
            <a:ext cx="612259" cy="41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98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DA0B-F24D-D821-E252-25F403BC1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Impact of Social Media</a:t>
            </a:r>
          </a:p>
        </p:txBody>
      </p:sp>
    </p:spTree>
    <p:extLst>
      <p:ext uri="{BB962C8B-B14F-4D97-AF65-F5344CB8AC3E}">
        <p14:creationId xmlns:p14="http://schemas.microsoft.com/office/powerpoint/2010/main" val="41369822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5C4C3F-B308-69FE-0209-CCACA39D91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29318" y="1348168"/>
            <a:ext cx="6440918" cy="1509332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Appropriate social media profiles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rgbClr val="1F2B54"/>
                </a:solidFill>
              </a:rPr>
              <a:t>john.smith@gmail.com</a:t>
            </a:r>
            <a:endParaRPr lang="en-US" sz="2400">
              <a:solidFill>
                <a:srgbClr val="1F2B54"/>
              </a:solidFill>
            </a:endParaRP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F2B54"/>
                </a:solidFill>
              </a:rPr>
              <a:t>Jsmith24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D6C594-6911-AA62-23DF-B5F5DB6A3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Professional Online Presence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99B56B3-756C-DFDE-F357-EFBC7D5A4DF4}"/>
              </a:ext>
            </a:extLst>
          </p:cNvPr>
          <p:cNvSpPr txBox="1">
            <a:spLocks/>
          </p:cNvSpPr>
          <p:nvPr/>
        </p:nvSpPr>
        <p:spPr>
          <a:xfrm>
            <a:off x="3029318" y="3264922"/>
            <a:ext cx="7286892" cy="150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Promote Yourself</a:t>
            </a:r>
            <a:endParaRPr lang="en-US">
              <a:solidFill>
                <a:srgbClr val="1F2B5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engaging and personal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Tell your story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3E979F8-B387-35D1-4613-01F554EDD058}"/>
              </a:ext>
            </a:extLst>
          </p:cNvPr>
          <p:cNvSpPr txBox="1">
            <a:spLocks/>
          </p:cNvSpPr>
          <p:nvPr/>
        </p:nvSpPr>
        <p:spPr>
          <a:xfrm>
            <a:off x="3029318" y="5139692"/>
            <a:ext cx="7286892" cy="11884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 mindful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Remove inappropriate material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Anything that may be misinterpreted</a:t>
            </a:r>
          </a:p>
        </p:txBody>
      </p:sp>
    </p:spTree>
    <p:extLst>
      <p:ext uri="{BB962C8B-B14F-4D97-AF65-F5344CB8AC3E}">
        <p14:creationId xmlns:p14="http://schemas.microsoft.com/office/powerpoint/2010/main" val="25654536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3921A-D20B-2D30-7EC9-6012025CB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10239903" cy="489828"/>
          </a:xfrm>
        </p:spPr>
        <p:txBody>
          <a:bodyPr>
            <a:normAutofit fontScale="90000"/>
          </a:bodyPr>
          <a:lstStyle/>
          <a:p>
            <a:r>
              <a:rPr lang="en-US"/>
              <a:t>People Review Your Social Media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E33197-53CF-3856-E63F-08185AAB24BA}"/>
              </a:ext>
            </a:extLst>
          </p:cNvPr>
          <p:cNvSpPr txBox="1"/>
          <p:nvPr/>
        </p:nvSpPr>
        <p:spPr>
          <a:xfrm>
            <a:off x="2468984" y="6020178"/>
            <a:ext cx="89619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200">
                <a:solidFill>
                  <a:srgbClr val="4B658D"/>
                </a:solidFill>
                <a:latin typeface="Brandon Text Regular" panose="020B0503020203060203" pitchFamily="34" charset="77"/>
                <a:cs typeface="Brandon Text Regular"/>
              </a:rPr>
              <a:t>Sources: https://</a:t>
            </a:r>
            <a:r>
              <a:rPr lang="en-US" sz="1200" err="1">
                <a:solidFill>
                  <a:srgbClr val="4B658D"/>
                </a:solidFill>
                <a:latin typeface="Brandon Text Regular" panose="020B0503020203060203" pitchFamily="34" charset="77"/>
                <a:cs typeface="Brandon Text Regular"/>
              </a:rPr>
              <a:t>themanifest.com</a:t>
            </a:r>
            <a:r>
              <a:rPr lang="en-US" sz="1200">
                <a:solidFill>
                  <a:srgbClr val="4B658D"/>
                </a:solidFill>
                <a:latin typeface="Brandon Text Regular" panose="020B0503020203060203" pitchFamily="34" charset="77"/>
                <a:cs typeface="Brandon Text Regular"/>
              </a:rPr>
              <a:t>/digital-marketing/5-personal-branding-tips-job-search</a:t>
            </a:r>
          </a:p>
          <a:p>
            <a:pPr lvl="1" eaLnBrk="0" hangingPunct="0">
              <a:lnSpc>
                <a:spcPct val="150000"/>
              </a:lnSpc>
            </a:pPr>
            <a:r>
              <a:rPr lang="en-US" sz="1200">
                <a:solidFill>
                  <a:srgbClr val="4B658D"/>
                </a:solidFill>
                <a:latin typeface="Brandon Text Regular" panose="020B0503020203060203" pitchFamily="34" charset="77"/>
                <a:cs typeface="Brandon Text Regular"/>
              </a:rPr>
              <a:t>    https://www.kaptest.com/blog/press/2020/01/13/kaplan-survey-percentage-of-college-admissions-officers-who-visit-</a:t>
            </a:r>
          </a:p>
          <a:p>
            <a:pPr lvl="1" eaLnBrk="0" hangingPunct="0"/>
            <a:r>
              <a:rPr lang="en-US" sz="1200">
                <a:solidFill>
                  <a:srgbClr val="4B658D"/>
                </a:solidFill>
                <a:latin typeface="Brandon Text Regular" panose="020B0503020203060203" pitchFamily="34" charset="77"/>
                <a:cs typeface="Brandon Text Regular"/>
              </a:rPr>
              <a:t>    applicants-social-media-pages-on-the-rise-again/ &amp;    </a:t>
            </a:r>
            <a:endParaRPr lang="en-US">
              <a:solidFill>
                <a:srgbClr val="4B658D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B9CA77E-DC57-A546-CF60-A83982CD0364}"/>
              </a:ext>
            </a:extLst>
          </p:cNvPr>
          <p:cNvSpPr txBox="1">
            <a:spLocks/>
          </p:cNvSpPr>
          <p:nvPr/>
        </p:nvSpPr>
        <p:spPr>
          <a:xfrm>
            <a:off x="1828800" y="1289234"/>
            <a:ext cx="10515600" cy="4730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F2B54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F2B5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F2B5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F2B5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F2B5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Scholarship Reviewers</a:t>
            </a:r>
            <a:endParaRPr lang="en-US" sz="2000" b="1">
              <a:solidFill>
                <a:srgbClr val="A5264A"/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lvl="1"/>
            <a:r>
              <a:rPr lang="en-US" sz="2500">
                <a:latin typeface="Calibri" panose="020F0502020204030204" pitchFamily="34" charset="0"/>
                <a:cs typeface="Calibri" panose="020F0502020204030204" pitchFamily="34" charset="0"/>
              </a:rPr>
              <a:t>58% review to determine if applicant demonstrates good judgement</a:t>
            </a:r>
          </a:p>
          <a:p>
            <a:pPr lvl="1"/>
            <a:r>
              <a:rPr lang="en-US" sz="2500">
                <a:latin typeface="Calibri" panose="020F0502020204030204" pitchFamily="34" charset="0"/>
                <a:cs typeface="Calibri" panose="020F0502020204030204" pitchFamily="34" charset="0"/>
              </a:rPr>
              <a:t>33% denied winner based on review</a:t>
            </a:r>
          </a:p>
          <a:p>
            <a:pPr>
              <a:lnSpc>
                <a:spcPct val="150000"/>
              </a:lnSpc>
            </a:pPr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College Admissions</a:t>
            </a:r>
            <a:endParaRPr lang="en-US" sz="2000" b="1"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lvl="1"/>
            <a:r>
              <a:rPr lang="en-US" sz="2500">
                <a:latin typeface="Calibri" panose="020F0502020204030204" pitchFamily="34" charset="0"/>
                <a:cs typeface="Calibri" panose="020F0502020204030204" pitchFamily="34" charset="0"/>
              </a:rPr>
              <a:t>36% consider during admissions process</a:t>
            </a:r>
          </a:p>
          <a:p>
            <a:pPr lvl="1"/>
            <a:r>
              <a:rPr lang="en-US" sz="2500">
                <a:latin typeface="Calibri" panose="020F0502020204030204" pitchFamily="34" charset="0"/>
                <a:cs typeface="Calibri" panose="020F0502020204030204" pitchFamily="34" charset="0"/>
              </a:rPr>
              <a:t>32% say review demonstrated a negative impact</a:t>
            </a:r>
          </a:p>
          <a:p>
            <a:pPr>
              <a:lnSpc>
                <a:spcPct val="150000"/>
              </a:lnSpc>
            </a:pPr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Employers</a:t>
            </a:r>
            <a:endParaRPr lang="en-US" sz="2000" b="1"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lvl="1"/>
            <a:r>
              <a:rPr lang="en-US" sz="2500">
                <a:latin typeface="Calibri" panose="020F0502020204030204" pitchFamily="34" charset="0"/>
                <a:cs typeface="Calibri" panose="020F0502020204030204" pitchFamily="34" charset="0"/>
              </a:rPr>
              <a:t>90% consider social media accounts during hiring decisions</a:t>
            </a:r>
          </a:p>
          <a:p>
            <a:pPr lvl="1"/>
            <a:r>
              <a:rPr lang="en-US" sz="2500">
                <a:latin typeface="Calibri" panose="020F0502020204030204" pitchFamily="34" charset="0"/>
                <a:cs typeface="Calibri" panose="020F0502020204030204" pitchFamily="34" charset="0"/>
              </a:rPr>
              <a:t>79% rejected candidates based on posts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B29A62-CECA-21A4-F61D-097BEDBCEE12}"/>
              </a:ext>
            </a:extLst>
          </p:cNvPr>
          <p:cNvGrpSpPr/>
          <p:nvPr/>
        </p:nvGrpSpPr>
        <p:grpSpPr>
          <a:xfrm>
            <a:off x="556113" y="1194676"/>
            <a:ext cx="743266" cy="5341907"/>
            <a:chOff x="10874254" y="1025010"/>
            <a:chExt cx="743266" cy="5341907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FC02E887-F5A2-8E5B-64C0-9094EB45C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85487" y="1771604"/>
              <a:ext cx="727565" cy="727565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3CDB135-812F-38EF-242C-9F2ED70CC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885487" y="4800244"/>
              <a:ext cx="727564" cy="727564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2A67D1D7-21D6-248A-5258-7D18BAAB4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874254" y="5634885"/>
              <a:ext cx="732032" cy="732032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BF8695F-4A7C-6A59-57F4-D47D82A7ECED}"/>
                </a:ext>
              </a:extLst>
            </p:cNvPr>
            <p:cNvGrpSpPr/>
            <p:nvPr/>
          </p:nvGrpSpPr>
          <p:grpSpPr>
            <a:xfrm>
              <a:off x="10942761" y="2606246"/>
              <a:ext cx="613017" cy="613017"/>
              <a:chOff x="10468003" y="5011412"/>
              <a:chExt cx="613017" cy="61301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753CA8C-FEA8-27CA-DF27-029249791D0B}"/>
                  </a:ext>
                </a:extLst>
              </p:cNvPr>
              <p:cNvSpPr/>
              <p:nvPr userDrawn="1"/>
            </p:nvSpPr>
            <p:spPr>
              <a:xfrm>
                <a:off x="10468003" y="5011412"/>
                <a:ext cx="613017" cy="61301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22A6469C-6A96-A69F-E207-AC79D5637D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473940" y="5032403"/>
                <a:ext cx="574211" cy="574211"/>
              </a:xfrm>
              <a:prstGeom prst="rect">
                <a:avLst/>
              </a:prstGeom>
            </p:spPr>
          </p:pic>
        </p:grp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47D2A26F-9301-AEE4-DB2A-A001D9AB2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878785" y="3308525"/>
              <a:ext cx="732033" cy="732033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ADA9E3-4615-4194-418A-FD9419943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885487" y="4061119"/>
              <a:ext cx="732033" cy="732033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D52AACA6-18F4-C604-8A12-A9AC48BA0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881020" y="1025010"/>
              <a:ext cx="727564" cy="7275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3564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172B7-02D9-677B-B8EE-E8CA58A88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11940687" cy="489828"/>
          </a:xfrm>
        </p:spPr>
        <p:txBody>
          <a:bodyPr>
            <a:noAutofit/>
          </a:bodyPr>
          <a:lstStyle/>
          <a:p>
            <a:r>
              <a:rPr lang="en-US" sz="3400"/>
              <a:t>Do Social Media Decisions Make A Difference?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21FEF-DA9C-20FD-80F4-262CD85564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475" y="1922600"/>
            <a:ext cx="6002976" cy="738712"/>
          </a:xfrm>
          <a:prstGeom prst="rect">
            <a:avLst/>
          </a:prstGeom>
          <a:ln>
            <a:solidFill>
              <a:srgbClr val="2E50A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EEABA-216E-FABA-7C27-D54F05F7DB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375" y="3295531"/>
            <a:ext cx="2904293" cy="2932872"/>
          </a:xfrm>
          <a:prstGeom prst="rect">
            <a:avLst/>
          </a:prstGeom>
          <a:ln>
            <a:solidFill>
              <a:srgbClr val="2E50A2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85C4754-1BB2-DC3D-66F2-460E68D2D5D8}"/>
              </a:ext>
            </a:extLst>
          </p:cNvPr>
          <p:cNvGrpSpPr/>
          <p:nvPr/>
        </p:nvGrpSpPr>
        <p:grpSpPr>
          <a:xfrm>
            <a:off x="6994171" y="1922600"/>
            <a:ext cx="4879552" cy="787056"/>
            <a:chOff x="4981645" y="1589808"/>
            <a:chExt cx="6949470" cy="9232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DF90E5-08FA-0DB5-5C19-58F4B85F3A0A}"/>
                </a:ext>
              </a:extLst>
            </p:cNvPr>
            <p:cNvGrpSpPr/>
            <p:nvPr/>
          </p:nvGrpSpPr>
          <p:grpSpPr>
            <a:xfrm>
              <a:off x="4981645" y="1589808"/>
              <a:ext cx="6949470" cy="923204"/>
              <a:chOff x="4981645" y="1589808"/>
              <a:chExt cx="6949470" cy="923204"/>
            </a:xfrm>
          </p:grpSpPr>
          <p:pic>
            <p:nvPicPr>
              <p:cNvPr id="9" name="Picture 8" descr="A picture containing table&#10;&#10;Description automatically generated">
                <a:extLst>
                  <a:ext uri="{FF2B5EF4-FFF2-40B4-BE49-F238E27FC236}">
                    <a16:creationId xmlns:a16="http://schemas.microsoft.com/office/drawing/2014/main" id="{A95748A7-95FB-A979-E14C-012E72B53D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81645" y="1589808"/>
                <a:ext cx="6949470" cy="92320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" name="Picture 9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FE7778D3-DD14-28A8-BF98-5B345FE26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81366" y="2038035"/>
                <a:ext cx="1358433" cy="429316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E7C6314-F181-2EF6-813F-6EB224DCB97A}"/>
                </a:ext>
              </a:extLst>
            </p:cNvPr>
            <p:cNvSpPr/>
            <p:nvPr/>
          </p:nvSpPr>
          <p:spPr>
            <a:xfrm>
              <a:off x="4981645" y="1589808"/>
              <a:ext cx="6831664" cy="871338"/>
            </a:xfrm>
            <a:prstGeom prst="rect">
              <a:avLst/>
            </a:prstGeom>
            <a:noFill/>
            <a:ln>
              <a:solidFill>
                <a:srgbClr val="2E50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8B092A-CAE5-715E-A8EE-EA05441ABD7F}"/>
              </a:ext>
            </a:extLst>
          </p:cNvPr>
          <p:cNvGrpSpPr/>
          <p:nvPr/>
        </p:nvGrpSpPr>
        <p:grpSpPr>
          <a:xfrm>
            <a:off x="4441906" y="5215949"/>
            <a:ext cx="7013774" cy="1012454"/>
            <a:chOff x="1531974" y="5190800"/>
            <a:chExt cx="7467600" cy="939363"/>
          </a:xfrm>
        </p:grpSpPr>
        <p:pic>
          <p:nvPicPr>
            <p:cNvPr id="12" name="Picture 11" descr="Screen Shot 2016-12-02 at 12.08.17 PM.png">
              <a:extLst>
                <a:ext uri="{FF2B5EF4-FFF2-40B4-BE49-F238E27FC236}">
                  <a16:creationId xmlns:a16="http://schemas.microsoft.com/office/drawing/2014/main" id="{4801BAB2-41C9-3D06-5FC2-33EAC00EFC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31974" y="5190800"/>
              <a:ext cx="7467600" cy="939363"/>
            </a:xfrm>
            <a:prstGeom prst="rect">
              <a:avLst/>
            </a:prstGeom>
            <a:ln>
              <a:solidFill>
                <a:srgbClr val="2E50A2"/>
              </a:solidFill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BE4AB3-4BA2-A575-1EFE-9D45E935C6CF}"/>
                </a:ext>
              </a:extLst>
            </p:cNvPr>
            <p:cNvSpPr/>
            <p:nvPr/>
          </p:nvSpPr>
          <p:spPr>
            <a:xfrm>
              <a:off x="2395828" y="5320348"/>
              <a:ext cx="3429793" cy="2079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E9913F-EB97-DC5C-624C-78EE1F7E5541}"/>
              </a:ext>
            </a:extLst>
          </p:cNvPr>
          <p:cNvGrpSpPr/>
          <p:nvPr/>
        </p:nvGrpSpPr>
        <p:grpSpPr>
          <a:xfrm>
            <a:off x="4441906" y="3280290"/>
            <a:ext cx="7163475" cy="1511135"/>
            <a:chOff x="4310469" y="3219056"/>
            <a:chExt cx="7626987" cy="1402043"/>
          </a:xfrm>
        </p:grpSpPr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8C7A141D-1B7A-552C-AF52-C4094CF3A6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4310469" y="3219056"/>
              <a:ext cx="7626987" cy="140204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022F5D0-64A0-50A3-3BA8-9E7D5D03C261}"/>
                </a:ext>
              </a:extLst>
            </p:cNvPr>
            <p:cNvSpPr/>
            <p:nvPr/>
          </p:nvSpPr>
          <p:spPr>
            <a:xfrm>
              <a:off x="5254521" y="3321703"/>
              <a:ext cx="3886200" cy="237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5957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09407-72AE-0F3D-3231-3704316BC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We’ll Help!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AC2142F-E5BC-F87D-9E11-A7C81519B2DB}"/>
              </a:ext>
            </a:extLst>
          </p:cNvPr>
          <p:cNvSpPr/>
          <p:nvPr/>
        </p:nvSpPr>
        <p:spPr>
          <a:xfrm rot="10800000" flipV="1">
            <a:off x="3286517" y="4046409"/>
            <a:ext cx="2319268" cy="87199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596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6073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976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18977-026D-7C50-2382-1F94CB2D3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786" y="233620"/>
            <a:ext cx="8458427" cy="489828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Value of Higher Education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2B186F-ADD6-0EC1-620C-43141027A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5" b="1190"/>
          <a:stretch/>
        </p:blipFill>
        <p:spPr>
          <a:xfrm>
            <a:off x="1679908" y="1006296"/>
            <a:ext cx="8832184" cy="5622647"/>
          </a:xfrm>
          <a:prstGeom prst="rect">
            <a:avLst/>
          </a:prstGeom>
          <a:ln>
            <a:solidFill>
              <a:srgbClr val="2D4FA3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8F64AC-B1AA-A814-94ED-5D4CD62346C5}"/>
              </a:ext>
            </a:extLst>
          </p:cNvPr>
          <p:cNvSpPr txBox="1"/>
          <p:nvPr/>
        </p:nvSpPr>
        <p:spPr>
          <a:xfrm>
            <a:off x="2013438" y="6624380"/>
            <a:ext cx="5372100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i="1">
                <a:ea typeface="+mn-lt"/>
                <a:cs typeface="+mn-lt"/>
              </a:rPr>
              <a:t>(Source: Current Population Survey, U.S. Department of Labor, U.S. Bureau of Labor Statistics) </a:t>
            </a:r>
            <a:endParaRPr lang="en-US" sz="1000"/>
          </a:p>
          <a:p>
            <a:pPr algn="l"/>
            <a:endParaRPr lang="en-US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1445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111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459C5-5FD1-B9FC-E57F-B0D52D0A0A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3713" y="1286478"/>
            <a:ext cx="10515600" cy="5050822"/>
          </a:xfrm>
        </p:spPr>
        <p:txBody>
          <a:bodyPr>
            <a:normAutofit/>
          </a:bodyPr>
          <a:lstStyle/>
          <a:p>
            <a:pPr marL="470916" algn="ctr">
              <a:spcBef>
                <a:spcPts val="3000"/>
              </a:spcBef>
            </a:pPr>
            <a:r>
              <a:rPr lang="en-US" sz="3200" b="1">
                <a:solidFill>
                  <a:srgbClr val="A5264A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61%</a:t>
            </a:r>
            <a:r>
              <a:rPr lang="en-US" sz="3200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of graduates have college-related debt</a:t>
            </a:r>
            <a:br>
              <a:rPr lang="en-US" sz="3200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</a:br>
            <a:endParaRPr lang="en-US" sz="1100" b="1">
              <a:solidFill>
                <a:srgbClr val="1F2B54"/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699516" indent="-2286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Averages</a:t>
            </a:r>
          </a:p>
          <a:p>
            <a:pPr lvl="2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Student loan debt </a:t>
            </a:r>
            <a:r>
              <a:rPr lang="en-US" sz="2400" b="1">
                <a:solidFill>
                  <a:srgbClr val="AD29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$40,681</a:t>
            </a:r>
          </a:p>
          <a:p>
            <a:pPr lvl="2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Monthly payment </a:t>
            </a:r>
            <a:r>
              <a:rPr lang="en-US" sz="2400" b="1">
                <a:solidFill>
                  <a:srgbClr val="AD29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$460</a:t>
            </a:r>
            <a:br>
              <a:rPr lang="en-US" sz="2400">
                <a:solidFill>
                  <a:srgbClr val="AD295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99516" indent="-2286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Total Student Loan </a:t>
            </a:r>
            <a:r>
              <a:rPr lang="en-US" sz="2400" b="1">
                <a:latin typeface="Merriweather" panose="02000000000000000000" pitchFamily="2" charset="77"/>
                <a:cs typeface="Merriweather" panose="02000000000000000000" pitchFamily="2" charset="77"/>
              </a:rPr>
              <a:t>D</a:t>
            </a:r>
            <a:r>
              <a:rPr lang="en-US" sz="2400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ebt</a:t>
            </a:r>
          </a:p>
          <a:p>
            <a:pPr lvl="2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Student loan debt over </a:t>
            </a:r>
            <a:r>
              <a:rPr lang="en-US" sz="2400" b="1">
                <a:solidFill>
                  <a:srgbClr val="AD29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$1.73 </a:t>
            </a:r>
            <a:r>
              <a:rPr lang="en-US" sz="2400" b="1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trillion</a:t>
            </a:r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3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Credit Card debt totals over </a:t>
            </a:r>
            <a:r>
              <a:rPr lang="en-US" sz="2200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$1.14 trillion</a:t>
            </a:r>
          </a:p>
          <a:p>
            <a:pPr lvl="2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 million 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people have student loan debt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24EA3-610D-77C7-86AD-42A9F2F4A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Higher Education Debt</a:t>
            </a:r>
          </a:p>
        </p:txBody>
      </p:sp>
      <p:pic>
        <p:nvPicPr>
          <p:cNvPr id="5" name="Picture 4" descr="A stack of coins with arrows pointing up&#10;&#10;Description automatically generated">
            <a:extLst>
              <a:ext uri="{FF2B5EF4-FFF2-40B4-BE49-F238E27FC236}">
                <a16:creationId xmlns:a16="http://schemas.microsoft.com/office/drawing/2014/main" id="{1DFF2669-9759-E8BD-35F1-A619B1F00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269" y="1871433"/>
            <a:ext cx="5132726" cy="4148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3A5288-7BA0-7F58-A188-6F831C0E7201}"/>
              </a:ext>
            </a:extLst>
          </p:cNvPr>
          <p:cNvSpPr txBox="1"/>
          <p:nvPr/>
        </p:nvSpPr>
        <p:spPr>
          <a:xfrm>
            <a:off x="7825153" y="6472747"/>
            <a:ext cx="42000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0" hangingPunct="0"/>
            <a:r>
              <a:rPr lang="en-US" sz="1000">
                <a:latin typeface="Cambria" panose="02040503050406030204" pitchFamily="18" charset="0"/>
                <a:cs typeface="Brandon Text Regular"/>
              </a:rPr>
              <a:t>Source: https://</a:t>
            </a:r>
            <a:r>
              <a:rPr lang="en-US" sz="1000" err="1">
                <a:latin typeface="Cambria" panose="02040503050406030204" pitchFamily="18" charset="0"/>
                <a:cs typeface="Brandon Text Regular"/>
              </a:rPr>
              <a:t>educationdata.org</a:t>
            </a:r>
            <a:r>
              <a:rPr lang="en-US" sz="1000">
                <a:latin typeface="Cambria" panose="02040503050406030204" pitchFamily="18" charset="0"/>
                <a:cs typeface="Brandon Text Regular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60706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14DA9-E104-4623-EAB5-9839BF8DC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Choosing Your Career Path</a:t>
            </a:r>
          </a:p>
        </p:txBody>
      </p:sp>
    </p:spTree>
    <p:extLst>
      <p:ext uri="{BB962C8B-B14F-4D97-AF65-F5344CB8AC3E}">
        <p14:creationId xmlns:p14="http://schemas.microsoft.com/office/powerpoint/2010/main" val="859739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73113-0853-62A9-688A-73013F578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/>
              <a:t>Choosing a Career Path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0CE00-9A03-C35B-BD4C-B4655CFDBD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8670" y="1383047"/>
            <a:ext cx="6181072" cy="5288349"/>
          </a:xfrm>
        </p:spPr>
        <p:txBody>
          <a:bodyPr>
            <a:normAutofit/>
          </a:bodyPr>
          <a:lstStyle/>
          <a:p>
            <a:pPr marL="0" indent="0">
              <a:spcBef>
                <a:spcPts val="3000"/>
              </a:spcBef>
              <a:buNone/>
            </a:pPr>
            <a:r>
              <a:rPr lang="en-US" b="1"/>
              <a:t>Finding the right fit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What are your interests &amp; strengths?</a:t>
            </a:r>
            <a:endParaRPr lang="en-US">
              <a:solidFill>
                <a:srgbClr val="AD295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What are your goals?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US" b="1"/>
              <a:t>Gain experience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Job shadowing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Volunteering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Internships</a:t>
            </a:r>
          </a:p>
          <a:p>
            <a:pPr marL="457200" lvl="1" indent="0">
              <a:spcBef>
                <a:spcPts val="1000"/>
              </a:spcBef>
              <a:buNone/>
            </a:pP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/>
              <a:t>Check out FREE resource &amp; tools at:</a:t>
            </a:r>
          </a:p>
          <a:p>
            <a:r>
              <a:rPr lang="en-US" b="1" err="1">
                <a:solidFill>
                  <a:srgbClr val="2D4FA3"/>
                </a:solidFill>
              </a:rPr>
              <a:t>INvest</a:t>
            </a:r>
            <a:r>
              <a:rPr lang="en-US" b="1" err="1">
                <a:solidFill>
                  <a:srgbClr val="F4C638"/>
                </a:solidFill>
              </a:rPr>
              <a:t>Ed</a:t>
            </a:r>
            <a:r>
              <a:rPr lang="en-US" b="1" err="1">
                <a:solidFill>
                  <a:srgbClr val="2D4FA3"/>
                </a:solidFill>
              </a:rPr>
              <a:t>Indiana.org</a:t>
            </a:r>
            <a:r>
              <a:rPr lang="en-US" b="1">
                <a:solidFill>
                  <a:srgbClr val="2D4FA3"/>
                </a:solidFill>
              </a:rPr>
              <a:t>/Choosing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23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4DD0FBF2-7E59-947C-92F3-684F3AE4C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252" y="999744"/>
            <a:ext cx="10909495" cy="57302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CE2952-5807-11C5-D238-D37BB9E9A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>
            <a:normAutofit fontScale="90000"/>
          </a:bodyPr>
          <a:lstStyle/>
          <a:p>
            <a:r>
              <a:rPr lang="en-US"/>
              <a:t>Career Research</a:t>
            </a:r>
          </a:p>
        </p:txBody>
      </p:sp>
    </p:spTree>
    <p:extLst>
      <p:ext uri="{BB962C8B-B14F-4D97-AF65-F5344CB8AC3E}">
        <p14:creationId xmlns:p14="http://schemas.microsoft.com/office/powerpoint/2010/main" val="64303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mputer screen shot of a medical website&#10;&#10;Description automatically generated">
            <a:extLst>
              <a:ext uri="{FF2B5EF4-FFF2-40B4-BE49-F238E27FC236}">
                <a16:creationId xmlns:a16="http://schemas.microsoft.com/office/drawing/2014/main" id="{EC15A3B9-355A-6497-FEE8-A25EDC12D2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39" y="1016238"/>
            <a:ext cx="7437010" cy="4158655"/>
          </a:xfrm>
          <a:prstGeom prst="rect">
            <a:avLst/>
          </a:prstGeom>
          <a:ln>
            <a:solidFill>
              <a:srgbClr val="2D4FA3"/>
            </a:solidFill>
          </a:ln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53333B75-206C-FB4A-9EBE-46C008842C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7212" y="4430096"/>
            <a:ext cx="6486145" cy="2366119"/>
          </a:xfrm>
          <a:prstGeom prst="rect">
            <a:avLst/>
          </a:prstGeom>
          <a:ln>
            <a:solidFill>
              <a:srgbClr val="2D4FA3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A0EE13-0453-113E-3AE1-E14B6EADE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>
            <a:normAutofit fontScale="90000"/>
          </a:bodyPr>
          <a:lstStyle/>
          <a:p>
            <a:r>
              <a:rPr lang="en-US"/>
              <a:t>Career Research</a:t>
            </a:r>
          </a:p>
        </p:txBody>
      </p:sp>
    </p:spTree>
    <p:extLst>
      <p:ext uri="{BB962C8B-B14F-4D97-AF65-F5344CB8AC3E}">
        <p14:creationId xmlns:p14="http://schemas.microsoft.com/office/powerpoint/2010/main" val="2522229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2C4EA2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New" id="{675846EE-F293-BE41-8E82-9EA8721A148A}" vid="{CE841485-EFEA-4D43-86C0-782627C40D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DDD37420256D4688988B131C806FF2" ma:contentTypeVersion="17" ma:contentTypeDescription="Create a new document." ma:contentTypeScope="" ma:versionID="947dddb6e59c2db12298871c36b1e690">
  <xsd:schema xmlns:xsd="http://www.w3.org/2001/XMLSchema" xmlns:xs="http://www.w3.org/2001/XMLSchema" xmlns:p="http://schemas.microsoft.com/office/2006/metadata/properties" xmlns:ns2="83459c77-05d0-463b-9026-90160b305c49" xmlns:ns3="c663fbc6-4748-4e60-8f45-a10d677c1a6a" targetNamespace="http://schemas.microsoft.com/office/2006/metadata/properties" ma:root="true" ma:fieldsID="d7b81cdd11ade586265a59631b084311" ns2:_="" ns3:_="">
    <xsd:import namespace="83459c77-05d0-463b-9026-90160b305c49"/>
    <xsd:import namespace="c663fbc6-4748-4e60-8f45-a10d677c1a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59c77-05d0-463b-9026-90160b305c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c5dd421-0ddd-4de1-9760-96d2f0a4f0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63fbc6-4748-4e60-8f45-a10d677c1a6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57eeeb7-ef18-44aa-a2f0-860a2acdd390}" ma:internalName="TaxCatchAll" ma:showField="CatchAllData" ma:web="c663fbc6-4748-4e60-8f45-a10d677c1a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91F2DA-8B33-44D5-8583-64DC85C8E469}">
  <ds:schemaRefs>
    <ds:schemaRef ds:uri="83459c77-05d0-463b-9026-90160b305c49"/>
    <ds:schemaRef ds:uri="c663fbc6-4748-4e60-8f45-a10d677c1a6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5D32FAC-AFEE-4E9C-9C9D-8703E69B53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1087</Words>
  <Application>Microsoft Macintosh PowerPoint</Application>
  <PresentationFormat>Widescreen</PresentationFormat>
  <Paragraphs>268</Paragraphs>
  <Slides>40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Aptos</vt:lpstr>
      <vt:lpstr>Aptos Display</vt:lpstr>
      <vt:lpstr>Arial</vt:lpstr>
      <vt:lpstr>Brandon Text Black</vt:lpstr>
      <vt:lpstr>Brandon Text Bold</vt:lpstr>
      <vt:lpstr>Brandon Text Medium</vt:lpstr>
      <vt:lpstr>Brandon Text Regular</vt:lpstr>
      <vt:lpstr>Calibri</vt:lpstr>
      <vt:lpstr>Cambria</vt:lpstr>
      <vt:lpstr>Courier New</vt:lpstr>
      <vt:lpstr>Merriweather</vt:lpstr>
      <vt:lpstr>News Cycle</vt:lpstr>
      <vt:lpstr>Office Theme</vt:lpstr>
      <vt:lpstr>Preparing for Postsecondary Education</vt:lpstr>
      <vt:lpstr>We’ll Help You Understand</vt:lpstr>
      <vt:lpstr>Benefits of Continuing Education</vt:lpstr>
      <vt:lpstr>Value of Higher Education</vt:lpstr>
      <vt:lpstr>Higher Education Debt</vt:lpstr>
      <vt:lpstr>Choosing Your Career Path</vt:lpstr>
      <vt:lpstr>Choosing a Career Path</vt:lpstr>
      <vt:lpstr>Career Research</vt:lpstr>
      <vt:lpstr>Career Research</vt:lpstr>
      <vt:lpstr>PowerPoint Presentation</vt:lpstr>
      <vt:lpstr>Indiana High Demand Jobs</vt:lpstr>
      <vt:lpstr>Choosing Your Program/College</vt:lpstr>
      <vt:lpstr>Find the Right Fit</vt:lpstr>
      <vt:lpstr>Credit Completion</vt:lpstr>
      <vt:lpstr>Types of Financial Aid</vt:lpstr>
      <vt:lpstr>Types of Financial Aid</vt:lpstr>
      <vt:lpstr>Grants</vt:lpstr>
      <vt:lpstr>Scholarships</vt:lpstr>
      <vt:lpstr>Scholarship Tips</vt:lpstr>
      <vt:lpstr>Scholarship Tips</vt:lpstr>
      <vt:lpstr>PowerPoint Presentation</vt:lpstr>
      <vt:lpstr>Self-Help Aid</vt:lpstr>
      <vt:lpstr>Saving for Education</vt:lpstr>
      <vt:lpstr>Student Employment</vt:lpstr>
      <vt:lpstr>Education Loans</vt:lpstr>
      <vt:lpstr>FAFSA</vt:lpstr>
      <vt:lpstr>FAFSA</vt:lpstr>
      <vt:lpstr>Student Aid Index</vt:lpstr>
      <vt:lpstr>FAFSA</vt:lpstr>
      <vt:lpstr>Managing Costs</vt:lpstr>
      <vt:lpstr>Managing Costs</vt:lpstr>
      <vt:lpstr>Net Price Calculator Example</vt:lpstr>
      <vt:lpstr>Impact of Social Media</vt:lpstr>
      <vt:lpstr>Professional Online Presence</vt:lpstr>
      <vt:lpstr>People Review Your Social Media</vt:lpstr>
      <vt:lpstr>Do Social Media Decisions Make A Difference?</vt:lpstr>
      <vt:lpstr>We’ll Help!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May Save Your Time &amp; Money</dc:title>
  <dc:creator>Alexia  Gibbs</dc:creator>
  <cp:lastModifiedBy>Matt Krieg</cp:lastModifiedBy>
  <cp:revision>1</cp:revision>
  <cp:lastPrinted>2024-08-21T20:43:54Z</cp:lastPrinted>
  <dcterms:created xsi:type="dcterms:W3CDTF">2024-07-19T16:25:23Z</dcterms:created>
  <dcterms:modified xsi:type="dcterms:W3CDTF">2025-09-16T18:47:55Z</dcterms:modified>
</cp:coreProperties>
</file>